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0" r:id="rId4"/>
    <p:sldMasterId id="2147483761" r:id="rId5"/>
    <p:sldMasterId id="2147483706" r:id="rId6"/>
    <p:sldMasterId id="2147483800" r:id="rId7"/>
  </p:sldMasterIdLst>
  <p:notesMasterIdLst>
    <p:notesMasterId r:id="rId27"/>
  </p:notesMasterIdLst>
  <p:sldIdLst>
    <p:sldId id="264" r:id="rId8"/>
    <p:sldId id="2733" r:id="rId9"/>
    <p:sldId id="2696" r:id="rId10"/>
    <p:sldId id="3309" r:id="rId11"/>
    <p:sldId id="2706" r:id="rId12"/>
    <p:sldId id="3310" r:id="rId13"/>
    <p:sldId id="3325" r:id="rId14"/>
    <p:sldId id="3320" r:id="rId15"/>
    <p:sldId id="3319" r:id="rId16"/>
    <p:sldId id="3318" r:id="rId17"/>
    <p:sldId id="3326" r:id="rId18"/>
    <p:sldId id="3327" r:id="rId19"/>
    <p:sldId id="3329" r:id="rId20"/>
    <p:sldId id="3330" r:id="rId21"/>
    <p:sldId id="3301" r:id="rId22"/>
    <p:sldId id="3322" r:id="rId23"/>
    <p:sldId id="3324" r:id="rId24"/>
    <p:sldId id="3307"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arrass" initials="DB" lastIdx="14" clrIdx="0">
    <p:extLst>
      <p:ext uri="{19B8F6BF-5375-455C-9EA6-DF929625EA0E}">
        <p15:presenceInfo xmlns:p15="http://schemas.microsoft.com/office/powerpoint/2012/main" userId="S::David.Barrass@Haworth.com::2b71fb6a-0613-4d7f-ac5a-ca63573650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75"/>
    <a:srgbClr val="202E3D"/>
    <a:srgbClr val="DA001C"/>
    <a:srgbClr val="36D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CEBEF-183E-4DE7-A040-75C1E33D795B}" v="4" dt="2021-01-22T15:21:48.668"/>
    <p1510:client id="{DD2B0598-9F47-4ADD-B30F-47C466EC8257}" v="12" dt="2021-01-22T12:17:58.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3750" autoAdjust="0"/>
  </p:normalViewPr>
  <p:slideViewPr>
    <p:cSldViewPr snapToGrid="0" showGuides="1">
      <p:cViewPr varScale="1">
        <p:scale>
          <a:sx n="103" d="100"/>
          <a:sy n="103" d="100"/>
        </p:scale>
        <p:origin x="150" y="108"/>
      </p:cViewPr>
      <p:guideLst/>
    </p:cSldViewPr>
  </p:slideViewPr>
  <p:notesTextViewPr>
    <p:cViewPr>
      <p:scale>
        <a:sx n="1" d="1"/>
        <a:sy n="1" d="1"/>
      </p:scale>
      <p:origin x="0" y="0"/>
    </p:cViewPr>
  </p:notesTextViewPr>
  <p:sorterViewPr>
    <p:cViewPr varScale="1">
      <p:scale>
        <a:sx n="100" d="100"/>
        <a:sy n="100" d="100"/>
      </p:scale>
      <p:origin x="0" y="-32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94380-6F8F-42EC-A91B-392B5770211A}"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68E6A-7ED9-4331-A061-7966CFA7F5DC}" type="slidenum">
              <a:rPr lang="en-US" smtClean="0"/>
              <a:t>‹#›</a:t>
            </a:fld>
            <a:endParaRPr lang="en-US"/>
          </a:p>
        </p:txBody>
      </p:sp>
    </p:spTree>
    <p:extLst>
      <p:ext uri="{BB962C8B-B14F-4D97-AF65-F5344CB8AC3E}">
        <p14:creationId xmlns:p14="http://schemas.microsoft.com/office/powerpoint/2010/main" val="866022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B8F6B-20D2-4F36-95E2-C525022F635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77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B8F6B-20D2-4F36-95E2-C525022F635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06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A">
    <p:bg bwMode="blackWhite">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497012C-26CB-4640-AC29-399554C7FCA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993722" cy="6858000"/>
          </a:xfrm>
          <a:prstGeom prst="rect">
            <a:avLst/>
          </a:prstGeom>
        </p:spPr>
      </p:pic>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r>
              <a:rPr lang="fr-FR"/>
              <a:t>Modifiez le style du titre</a:t>
            </a:r>
            <a:endParaRPr lang="en-US" dirty="0"/>
          </a:p>
        </p:txBody>
      </p:sp>
      <p:pic>
        <p:nvPicPr>
          <p:cNvPr id="20" name="Picture 19">
            <a:extLst>
              <a:ext uri="{FF2B5EF4-FFF2-40B4-BE49-F238E27FC236}">
                <a16:creationId xmlns:a16="http://schemas.microsoft.com/office/drawing/2014/main" id="{803FB1F4-B84D-2640-92E1-A91171898C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3779" y="381501"/>
            <a:ext cx="1048017" cy="127205"/>
          </a:xfrm>
          <a:prstGeom prst="rect">
            <a:avLst/>
          </a:prstGeom>
        </p:spPr>
      </p:pic>
    </p:spTree>
    <p:extLst>
      <p:ext uri="{BB962C8B-B14F-4D97-AF65-F5344CB8AC3E}">
        <p14:creationId xmlns:p14="http://schemas.microsoft.com/office/powerpoint/2010/main" val="1484308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55807976-7ACE-C34B-A344-348C7E6184D7}"/>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Content Placeholder 2">
            <a:extLst>
              <a:ext uri="{FF2B5EF4-FFF2-40B4-BE49-F238E27FC236}">
                <a16:creationId xmlns:a16="http://schemas.microsoft.com/office/drawing/2014/main" id="{CAD22A8D-A381-4D8A-9702-B490B5A77F89}"/>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2">
            <a:extLst>
              <a:ext uri="{FF2B5EF4-FFF2-40B4-BE49-F238E27FC236}">
                <a16:creationId xmlns:a16="http://schemas.microsoft.com/office/drawing/2014/main" id="{DAFF239F-AA48-4AAF-A063-AF8A36FA19B1}"/>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86967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ith Sub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16" name="Text Placeholder 4">
            <a:extLst>
              <a:ext uri="{FF2B5EF4-FFF2-40B4-BE49-F238E27FC236}">
                <a16:creationId xmlns:a16="http://schemas.microsoft.com/office/drawing/2014/main" id="{3D24D669-6387-6548-BFF0-869ADE97AF60}"/>
              </a:ext>
            </a:extLst>
          </p:cNvPr>
          <p:cNvSpPr>
            <a:spLocks noGrp="1"/>
          </p:cNvSpPr>
          <p:nvPr>
            <p:ph type="body" sz="quarter" idx="15" hasCustomPrompt="1"/>
          </p:nvPr>
        </p:nvSpPr>
        <p:spPr>
          <a:xfrm>
            <a:off x="375920" y="1822374"/>
            <a:ext cx="11435079" cy="307554"/>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t>
            </a:r>
            <a:r>
              <a:rPr lang="en-US" dirty="0" err="1"/>
              <a:t>subheader</a:t>
            </a:r>
            <a:endParaRPr lang="en-US" dirty="0"/>
          </a:p>
        </p:txBody>
      </p:sp>
      <p:sp>
        <p:nvSpPr>
          <p:cNvPr id="17" name="Title 1">
            <a:extLst>
              <a:ext uri="{FF2B5EF4-FFF2-40B4-BE49-F238E27FC236}">
                <a16:creationId xmlns:a16="http://schemas.microsoft.com/office/drawing/2014/main" id="{E20B71E8-A7FD-BA49-B769-E54FE3F9F5AD}"/>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Content Placeholder 2">
            <a:extLst>
              <a:ext uri="{FF2B5EF4-FFF2-40B4-BE49-F238E27FC236}">
                <a16:creationId xmlns:a16="http://schemas.microsoft.com/office/drawing/2014/main" id="{6D5DA381-B845-4240-87B2-12B2EF85FC25}"/>
              </a:ext>
            </a:extLst>
          </p:cNvPr>
          <p:cNvSpPr>
            <a:spLocks noGrp="1"/>
          </p:cNvSpPr>
          <p:nvPr>
            <p:ph sz="quarter" idx="16"/>
          </p:nvPr>
        </p:nvSpPr>
        <p:spPr>
          <a:xfrm>
            <a:off x="376238" y="2454932"/>
            <a:ext cx="5562600" cy="402206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2">
            <a:extLst>
              <a:ext uri="{FF2B5EF4-FFF2-40B4-BE49-F238E27FC236}">
                <a16:creationId xmlns:a16="http://schemas.microsoft.com/office/drawing/2014/main" id="{9DB40DAE-7BA3-4E42-A9A6-31A06C035C34}"/>
              </a:ext>
            </a:extLst>
          </p:cNvPr>
          <p:cNvSpPr>
            <a:spLocks noGrp="1"/>
          </p:cNvSpPr>
          <p:nvPr>
            <p:ph sz="quarter" idx="17"/>
          </p:nvPr>
        </p:nvSpPr>
        <p:spPr>
          <a:xfrm>
            <a:off x="6254750" y="2454932"/>
            <a:ext cx="5562600" cy="402206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2640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8FFE7D7E-DF56-904C-9DCB-6D1CAAB5D73C}"/>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Content Placeholder 2">
            <a:extLst>
              <a:ext uri="{FF2B5EF4-FFF2-40B4-BE49-F238E27FC236}">
                <a16:creationId xmlns:a16="http://schemas.microsoft.com/office/drawing/2014/main" id="{2546E7C6-FCCD-4CA8-B4CA-BA1E2B02DA74}"/>
              </a:ext>
            </a:extLst>
          </p:cNvPr>
          <p:cNvSpPr>
            <a:spLocks noGrp="1"/>
          </p:cNvSpPr>
          <p:nvPr>
            <p:ph sz="quarter" idx="16"/>
          </p:nvPr>
        </p:nvSpPr>
        <p:spPr>
          <a:xfrm>
            <a:off x="376238" y="1943100"/>
            <a:ext cx="26209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2">
            <a:extLst>
              <a:ext uri="{FF2B5EF4-FFF2-40B4-BE49-F238E27FC236}">
                <a16:creationId xmlns:a16="http://schemas.microsoft.com/office/drawing/2014/main" id="{5F1811BB-D685-4A14-B21D-5EFB3FD78CF2}"/>
              </a:ext>
            </a:extLst>
          </p:cNvPr>
          <p:cNvSpPr>
            <a:spLocks noGrp="1"/>
          </p:cNvSpPr>
          <p:nvPr>
            <p:ph sz="quarter" idx="17"/>
          </p:nvPr>
        </p:nvSpPr>
        <p:spPr>
          <a:xfrm>
            <a:off x="3329093" y="1943100"/>
            <a:ext cx="8488257"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43170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3D6524F2-8A37-9E43-AF88-F513CF9FAE43}"/>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Content Placeholder 2">
            <a:extLst>
              <a:ext uri="{FF2B5EF4-FFF2-40B4-BE49-F238E27FC236}">
                <a16:creationId xmlns:a16="http://schemas.microsoft.com/office/drawing/2014/main" id="{3ECF058A-6EA8-4923-B3A0-1A0ECBA74155}"/>
              </a:ext>
            </a:extLst>
          </p:cNvPr>
          <p:cNvSpPr>
            <a:spLocks noGrp="1"/>
          </p:cNvSpPr>
          <p:nvPr>
            <p:ph sz="quarter" idx="16"/>
          </p:nvPr>
        </p:nvSpPr>
        <p:spPr>
          <a:xfrm>
            <a:off x="9190037" y="1943100"/>
            <a:ext cx="2620963"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2">
            <a:extLst>
              <a:ext uri="{FF2B5EF4-FFF2-40B4-BE49-F238E27FC236}">
                <a16:creationId xmlns:a16="http://schemas.microsoft.com/office/drawing/2014/main" id="{A598DD16-718B-47E0-A4F9-D6D9F685BC80}"/>
              </a:ext>
            </a:extLst>
          </p:cNvPr>
          <p:cNvSpPr>
            <a:spLocks noGrp="1"/>
          </p:cNvSpPr>
          <p:nvPr>
            <p:ph sz="quarter" idx="17"/>
          </p:nvPr>
        </p:nvSpPr>
        <p:spPr>
          <a:xfrm>
            <a:off x="376238" y="1943100"/>
            <a:ext cx="8499475"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96576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
        <p:nvSpPr>
          <p:cNvPr id="9" name="Text Placeholder 4">
            <a:extLst>
              <a:ext uri="{FF2B5EF4-FFF2-40B4-BE49-F238E27FC236}">
                <a16:creationId xmlns:a16="http://schemas.microsoft.com/office/drawing/2014/main" id="{4A76A5B3-20F3-44D2-9DD0-D41D7F4F8D3A}"/>
              </a:ext>
            </a:extLst>
          </p:cNvPr>
          <p:cNvSpPr>
            <a:spLocks noGrp="1"/>
          </p:cNvSpPr>
          <p:nvPr>
            <p:ph type="body" sz="quarter" idx="15" hasCustomPrompt="1"/>
          </p:nvPr>
        </p:nvSpPr>
        <p:spPr>
          <a:xfrm>
            <a:off x="375921" y="1943100"/>
            <a:ext cx="8499792" cy="4549140"/>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 large statement</a:t>
            </a:r>
          </a:p>
        </p:txBody>
      </p:sp>
      <p:sp>
        <p:nvSpPr>
          <p:cNvPr id="7" name="Title 1">
            <a:extLst>
              <a:ext uri="{FF2B5EF4-FFF2-40B4-BE49-F238E27FC236}">
                <a16:creationId xmlns:a16="http://schemas.microsoft.com/office/drawing/2014/main" id="{CC4FA123-D83B-244E-81EB-D8B90C126E78}"/>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10957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Statement with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CC89679-1694-DB4D-A5A7-9C21AEABA72F}"/>
              </a:ext>
            </a:extLst>
          </p:cNvPr>
          <p:cNvSpPr txBox="1">
            <a:spLocks/>
          </p:cNvSpPr>
          <p:nvPr userDrawn="1"/>
        </p:nvSpPr>
        <p:spPr>
          <a:xfrm>
            <a:off x="3346027" y="1341566"/>
            <a:ext cx="8480213" cy="4401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i="0" kern="1200">
                <a:solidFill>
                  <a:schemeClr val="tx1"/>
                </a:solidFill>
                <a:latin typeface="Franklin Gothic Demi Cond" panose="020B0603020102020204" pitchFamily="34" charset="0"/>
                <a:ea typeface="+mj-ea"/>
                <a:cs typeface="+mj-cs"/>
              </a:defRPr>
            </a:lvl1pPr>
          </a:lstStyle>
          <a:p>
            <a:endParaRPr lang="en-US" sz="2800" b="0" i="0" dirty="0">
              <a:latin typeface="Franklin Gothic Medium" panose="020B0603020102020204" pitchFamily="34" charset="0"/>
            </a:endParaRPr>
          </a:p>
        </p:txBody>
      </p:sp>
      <p:sp>
        <p:nvSpPr>
          <p:cNvPr id="5" name="Text Placeholder 4">
            <a:extLst>
              <a:ext uri="{FF2B5EF4-FFF2-40B4-BE49-F238E27FC236}">
                <a16:creationId xmlns:a16="http://schemas.microsoft.com/office/drawing/2014/main" id="{15DFA570-8FD9-BC4D-9754-797D702BF68A}"/>
              </a:ext>
            </a:extLst>
          </p:cNvPr>
          <p:cNvSpPr>
            <a:spLocks noGrp="1"/>
          </p:cNvSpPr>
          <p:nvPr>
            <p:ph type="body" sz="quarter" idx="15" hasCustomPrompt="1"/>
          </p:nvPr>
        </p:nvSpPr>
        <p:spPr>
          <a:xfrm>
            <a:off x="375921" y="1943100"/>
            <a:ext cx="5563838" cy="4549140"/>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 large statement</a:t>
            </a:r>
          </a:p>
        </p:txBody>
      </p:sp>
      <p:sp>
        <p:nvSpPr>
          <p:cNvPr id="3" name="Footer Placeholder 2">
            <a:extLst>
              <a:ext uri="{FF2B5EF4-FFF2-40B4-BE49-F238E27FC236}">
                <a16:creationId xmlns:a16="http://schemas.microsoft.com/office/drawing/2014/main" id="{45C584B1-D417-A941-8E3A-6C6E6CC12EF3}"/>
              </a:ext>
            </a:extLst>
          </p:cNvPr>
          <p:cNvSpPr>
            <a:spLocks noGrp="1"/>
          </p:cNvSpPr>
          <p:nvPr>
            <p:ph type="ftr" sz="quarter" idx="16"/>
          </p:nvPr>
        </p:nvSpPr>
        <p:spPr/>
        <p:txBody>
          <a:bodyPr>
            <a:noAutofit/>
          </a:bodyPr>
          <a:lstStyle/>
          <a:p>
            <a:endParaRPr lang="en-US" dirty="0"/>
          </a:p>
        </p:txBody>
      </p:sp>
      <p:sp>
        <p:nvSpPr>
          <p:cNvPr id="4" name="Slide Number Placeholder 3">
            <a:extLst>
              <a:ext uri="{FF2B5EF4-FFF2-40B4-BE49-F238E27FC236}">
                <a16:creationId xmlns:a16="http://schemas.microsoft.com/office/drawing/2014/main" id="{ACA6B96B-49C6-A745-AC1E-318E7EE85292}"/>
              </a:ext>
            </a:extLst>
          </p:cNvPr>
          <p:cNvSpPr>
            <a:spLocks noGrp="1"/>
          </p:cNvSpPr>
          <p:nvPr>
            <p:ph type="sldNum" sz="quarter" idx="17"/>
          </p:nvPr>
        </p:nvSpPr>
        <p:spPr/>
        <p:txBody>
          <a:bodyPr>
            <a:noAutofit/>
          </a:bodyPr>
          <a:lstStyle/>
          <a:p>
            <a:fld id="{3AEB317C-CD42-EA44-9D08-DFA7660C5E76}" type="slidenum">
              <a:rPr lang="en-US" smtClean="0"/>
              <a:pPr/>
              <a:t>‹#›</a:t>
            </a:fld>
            <a:endParaRPr lang="en-US" dirty="0"/>
          </a:p>
        </p:txBody>
      </p:sp>
      <p:sp>
        <p:nvSpPr>
          <p:cNvPr id="15" name="Content Placeholder 2">
            <a:extLst>
              <a:ext uri="{FF2B5EF4-FFF2-40B4-BE49-F238E27FC236}">
                <a16:creationId xmlns:a16="http://schemas.microsoft.com/office/drawing/2014/main" id="{3181DE9E-19FB-46CF-AB4C-E9B442AF3277}"/>
              </a:ext>
            </a:extLst>
          </p:cNvPr>
          <p:cNvSpPr>
            <a:spLocks noGrp="1"/>
          </p:cNvSpPr>
          <p:nvPr>
            <p:ph sz="quarter" idx="18"/>
          </p:nvPr>
        </p:nvSpPr>
        <p:spPr>
          <a:xfrm>
            <a:off x="6254750" y="1948582"/>
            <a:ext cx="5562600" cy="4528418"/>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Title 1">
            <a:extLst>
              <a:ext uri="{FF2B5EF4-FFF2-40B4-BE49-F238E27FC236}">
                <a16:creationId xmlns:a16="http://schemas.microsoft.com/office/drawing/2014/main" id="{11DEC84F-6560-EC44-BF9A-136423713FDD}"/>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374559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F4DCBAC-8829-479F-BBAE-3F833513CAE3}"/>
              </a:ext>
            </a:extLst>
          </p:cNvPr>
          <p:cNvSpPr>
            <a:spLocks noGrp="1"/>
          </p:cNvSpPr>
          <p:nvPr>
            <p:ph sz="quarter" idx="16"/>
          </p:nvPr>
        </p:nvSpPr>
        <p:spPr>
          <a:xfrm>
            <a:off x="6254750" y="19431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2">
            <a:extLst>
              <a:ext uri="{FF2B5EF4-FFF2-40B4-BE49-F238E27FC236}">
                <a16:creationId xmlns:a16="http://schemas.microsoft.com/office/drawing/2014/main" id="{75F74F2C-2E08-40D1-90CF-6EA3C348F26F}"/>
              </a:ext>
            </a:extLst>
          </p:cNvPr>
          <p:cNvSpPr>
            <a:spLocks noGrp="1"/>
          </p:cNvSpPr>
          <p:nvPr>
            <p:ph sz="quarter" idx="17"/>
          </p:nvPr>
        </p:nvSpPr>
        <p:spPr>
          <a:xfrm>
            <a:off x="376238" y="19431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9" name="Content Placeholder 2">
            <a:extLst>
              <a:ext uri="{FF2B5EF4-FFF2-40B4-BE49-F238E27FC236}">
                <a16:creationId xmlns:a16="http://schemas.microsoft.com/office/drawing/2014/main" id="{BB18C684-2948-7140-B134-02F002FE813D}"/>
              </a:ext>
            </a:extLst>
          </p:cNvPr>
          <p:cNvSpPr>
            <a:spLocks noGrp="1"/>
          </p:cNvSpPr>
          <p:nvPr>
            <p:ph sz="quarter" idx="23"/>
          </p:nvPr>
        </p:nvSpPr>
        <p:spPr>
          <a:xfrm>
            <a:off x="6254750" y="43434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0" name="Content Placeholder 2">
            <a:extLst>
              <a:ext uri="{FF2B5EF4-FFF2-40B4-BE49-F238E27FC236}">
                <a16:creationId xmlns:a16="http://schemas.microsoft.com/office/drawing/2014/main" id="{6551585A-0E9C-FB47-A7D4-EB2FB61882F5}"/>
              </a:ext>
            </a:extLst>
          </p:cNvPr>
          <p:cNvSpPr>
            <a:spLocks noGrp="1"/>
          </p:cNvSpPr>
          <p:nvPr>
            <p:ph sz="quarter" idx="24"/>
          </p:nvPr>
        </p:nvSpPr>
        <p:spPr>
          <a:xfrm>
            <a:off x="376238" y="43434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1" name="Title 1">
            <a:extLst>
              <a:ext uri="{FF2B5EF4-FFF2-40B4-BE49-F238E27FC236}">
                <a16:creationId xmlns:a16="http://schemas.microsoft.com/office/drawing/2014/main" id="{A6390982-AA06-3341-BF6A-F666E14F7FEC}"/>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181161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8CF391A8-9695-42BB-AD8D-45DA00AF1C6F}"/>
              </a:ext>
            </a:extLst>
          </p:cNvPr>
          <p:cNvSpPr>
            <a:spLocks noGrp="1"/>
          </p:cNvSpPr>
          <p:nvPr>
            <p:ph sz="quarter" idx="17"/>
          </p:nvPr>
        </p:nvSpPr>
        <p:spPr>
          <a:xfrm>
            <a:off x="376239" y="1943100"/>
            <a:ext cx="26209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0" name="Title 1">
            <a:extLst>
              <a:ext uri="{FF2B5EF4-FFF2-40B4-BE49-F238E27FC236}">
                <a16:creationId xmlns:a16="http://schemas.microsoft.com/office/drawing/2014/main" id="{F5831B71-CC91-2B41-8F95-C0AFAA3890B1}"/>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16" name="Content Placeholder 2">
            <a:extLst>
              <a:ext uri="{FF2B5EF4-FFF2-40B4-BE49-F238E27FC236}">
                <a16:creationId xmlns:a16="http://schemas.microsoft.com/office/drawing/2014/main" id="{C9DE1BC0-2294-8B4B-82CE-D9C3694070DD}"/>
              </a:ext>
            </a:extLst>
          </p:cNvPr>
          <p:cNvSpPr>
            <a:spLocks noGrp="1"/>
          </p:cNvSpPr>
          <p:nvPr>
            <p:ph sz="quarter" idx="27"/>
          </p:nvPr>
        </p:nvSpPr>
        <p:spPr>
          <a:xfrm>
            <a:off x="3314699" y="19431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9" name="Content Placeholder 2">
            <a:extLst>
              <a:ext uri="{FF2B5EF4-FFF2-40B4-BE49-F238E27FC236}">
                <a16:creationId xmlns:a16="http://schemas.microsoft.com/office/drawing/2014/main" id="{C79384F3-B5F9-8746-A102-A54BAB1BB9A8}"/>
              </a:ext>
            </a:extLst>
          </p:cNvPr>
          <p:cNvSpPr>
            <a:spLocks noGrp="1"/>
          </p:cNvSpPr>
          <p:nvPr>
            <p:ph sz="quarter" idx="29"/>
          </p:nvPr>
        </p:nvSpPr>
        <p:spPr>
          <a:xfrm>
            <a:off x="3314699" y="43434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2" name="Content Placeholder 2">
            <a:extLst>
              <a:ext uri="{FF2B5EF4-FFF2-40B4-BE49-F238E27FC236}">
                <a16:creationId xmlns:a16="http://schemas.microsoft.com/office/drawing/2014/main" id="{6CA02519-3F0D-BD4E-ABE4-4B26322D4F14}"/>
              </a:ext>
            </a:extLst>
          </p:cNvPr>
          <p:cNvSpPr>
            <a:spLocks noGrp="1"/>
          </p:cNvSpPr>
          <p:nvPr>
            <p:ph sz="quarter" idx="30"/>
          </p:nvPr>
        </p:nvSpPr>
        <p:spPr>
          <a:xfrm>
            <a:off x="7696200" y="19431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3" name="Content Placeholder 2">
            <a:extLst>
              <a:ext uri="{FF2B5EF4-FFF2-40B4-BE49-F238E27FC236}">
                <a16:creationId xmlns:a16="http://schemas.microsoft.com/office/drawing/2014/main" id="{8960BE7D-BB49-BF44-A44F-DECE5419DECC}"/>
              </a:ext>
            </a:extLst>
          </p:cNvPr>
          <p:cNvSpPr>
            <a:spLocks noGrp="1"/>
          </p:cNvSpPr>
          <p:nvPr>
            <p:ph sz="quarter" idx="31"/>
          </p:nvPr>
        </p:nvSpPr>
        <p:spPr>
          <a:xfrm>
            <a:off x="7696200" y="43434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86445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680" userDrawn="1">
          <p15:clr>
            <a:srgbClr val="FBAE40"/>
          </p15:clr>
        </p15:guide>
        <p15:guide id="2" pos="48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2" name="Title 1">
            <a:extLst>
              <a:ext uri="{FF2B5EF4-FFF2-40B4-BE49-F238E27FC236}">
                <a16:creationId xmlns:a16="http://schemas.microsoft.com/office/drawing/2014/main" id="{6D9DE987-0147-2D45-92EF-3CF55601F442}"/>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20" name="Content Placeholder 2">
            <a:extLst>
              <a:ext uri="{FF2B5EF4-FFF2-40B4-BE49-F238E27FC236}">
                <a16:creationId xmlns:a16="http://schemas.microsoft.com/office/drawing/2014/main" id="{4D67C364-4543-454E-9FC0-A94E12C4E08F}"/>
              </a:ext>
            </a:extLst>
          </p:cNvPr>
          <p:cNvSpPr>
            <a:spLocks noGrp="1"/>
          </p:cNvSpPr>
          <p:nvPr>
            <p:ph sz="quarter" idx="32"/>
          </p:nvPr>
        </p:nvSpPr>
        <p:spPr>
          <a:xfrm>
            <a:off x="8196549"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1" name="Content Placeholder 2">
            <a:extLst>
              <a:ext uri="{FF2B5EF4-FFF2-40B4-BE49-F238E27FC236}">
                <a16:creationId xmlns:a16="http://schemas.microsoft.com/office/drawing/2014/main" id="{C4B6CC4F-F860-5248-B871-88DBD7F45FF3}"/>
              </a:ext>
            </a:extLst>
          </p:cNvPr>
          <p:cNvSpPr>
            <a:spLocks noGrp="1"/>
          </p:cNvSpPr>
          <p:nvPr>
            <p:ph sz="quarter" idx="33"/>
          </p:nvPr>
        </p:nvSpPr>
        <p:spPr>
          <a:xfrm>
            <a:off x="8196549"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6" name="Content Placeholder 2">
            <a:extLst>
              <a:ext uri="{FF2B5EF4-FFF2-40B4-BE49-F238E27FC236}">
                <a16:creationId xmlns:a16="http://schemas.microsoft.com/office/drawing/2014/main" id="{79AA6EEC-3CE8-554D-BD1C-1D0BE471A710}"/>
              </a:ext>
            </a:extLst>
          </p:cNvPr>
          <p:cNvSpPr>
            <a:spLocks noGrp="1"/>
          </p:cNvSpPr>
          <p:nvPr>
            <p:ph sz="quarter" idx="34"/>
          </p:nvPr>
        </p:nvSpPr>
        <p:spPr>
          <a:xfrm>
            <a:off x="381000"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7" name="Content Placeholder 2">
            <a:extLst>
              <a:ext uri="{FF2B5EF4-FFF2-40B4-BE49-F238E27FC236}">
                <a16:creationId xmlns:a16="http://schemas.microsoft.com/office/drawing/2014/main" id="{8A554323-3A9A-2A41-AF93-6BF2263AD84B}"/>
              </a:ext>
            </a:extLst>
          </p:cNvPr>
          <p:cNvSpPr>
            <a:spLocks noGrp="1"/>
          </p:cNvSpPr>
          <p:nvPr>
            <p:ph sz="quarter" idx="35"/>
          </p:nvPr>
        </p:nvSpPr>
        <p:spPr>
          <a:xfrm>
            <a:off x="381000"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8" name="Content Placeholder 2">
            <a:extLst>
              <a:ext uri="{FF2B5EF4-FFF2-40B4-BE49-F238E27FC236}">
                <a16:creationId xmlns:a16="http://schemas.microsoft.com/office/drawing/2014/main" id="{9808DE4C-1FCB-6A42-8B10-1B5A95857618}"/>
              </a:ext>
            </a:extLst>
          </p:cNvPr>
          <p:cNvSpPr>
            <a:spLocks noGrp="1"/>
          </p:cNvSpPr>
          <p:nvPr>
            <p:ph sz="quarter" idx="36"/>
          </p:nvPr>
        </p:nvSpPr>
        <p:spPr>
          <a:xfrm>
            <a:off x="4303005"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9" name="Content Placeholder 2">
            <a:extLst>
              <a:ext uri="{FF2B5EF4-FFF2-40B4-BE49-F238E27FC236}">
                <a16:creationId xmlns:a16="http://schemas.microsoft.com/office/drawing/2014/main" id="{E9DF21CB-7A5B-C14A-A6C7-7726AD7EF6BF}"/>
              </a:ext>
            </a:extLst>
          </p:cNvPr>
          <p:cNvSpPr>
            <a:spLocks noGrp="1"/>
          </p:cNvSpPr>
          <p:nvPr>
            <p:ph sz="quarter" idx="37"/>
          </p:nvPr>
        </p:nvSpPr>
        <p:spPr>
          <a:xfrm>
            <a:off x="4303005"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0079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DB532E52-AB35-0140-A644-B467CE780FB8}"/>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173031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B">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789D86-12FC-4BB3-9889-16007F796E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993722" cy="6858000"/>
          </a:xfrm>
          <a:prstGeom prst="rect">
            <a:avLst/>
          </a:prstGeom>
        </p:spPr>
      </p:pic>
      <p:pic>
        <p:nvPicPr>
          <p:cNvPr id="8" name="Picture 7">
            <a:extLst>
              <a:ext uri="{FF2B5EF4-FFF2-40B4-BE49-F238E27FC236}">
                <a16:creationId xmlns:a16="http://schemas.microsoft.com/office/drawing/2014/main" id="{4A7345CE-7EEE-4DF5-91F3-6CFD870F597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
        <p:nvSpPr>
          <p:cNvPr id="9" name="Text Placeholder 8">
            <a:extLst>
              <a:ext uri="{FF2B5EF4-FFF2-40B4-BE49-F238E27FC236}">
                <a16:creationId xmlns:a16="http://schemas.microsoft.com/office/drawing/2014/main" id="{F29152C1-A4E5-4F98-94A8-3DBAEDBAACAF}"/>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0" name="Text Placeholder 8">
            <a:extLst>
              <a:ext uri="{FF2B5EF4-FFF2-40B4-BE49-F238E27FC236}">
                <a16:creationId xmlns:a16="http://schemas.microsoft.com/office/drawing/2014/main" id="{CD1F6055-BB28-40D0-94C8-33D939B647A0}"/>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1" name="Title 1">
            <a:extLst>
              <a:ext uri="{FF2B5EF4-FFF2-40B4-BE49-F238E27FC236}">
                <a16:creationId xmlns:a16="http://schemas.microsoft.com/office/drawing/2014/main" id="{BFC30C49-D2A7-45CF-A3F2-8858DA2E108C}"/>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r>
              <a:rPr lang="fr-FR"/>
              <a:t>Modifiez le style du titre</a:t>
            </a:r>
            <a:endParaRPr lang="en-US" dirty="0"/>
          </a:p>
        </p:txBody>
      </p:sp>
    </p:spTree>
    <p:extLst>
      <p:ext uri="{BB962C8B-B14F-4D97-AF65-F5344CB8AC3E}">
        <p14:creationId xmlns:p14="http://schemas.microsoft.com/office/powerpoint/2010/main" val="20249249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Tree>
    <p:extLst>
      <p:ext uri="{BB962C8B-B14F-4D97-AF65-F5344CB8AC3E}">
        <p14:creationId xmlns:p14="http://schemas.microsoft.com/office/powerpoint/2010/main" val="169750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1"/>
      </p:bgRef>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E9D497BC-9F99-CE49-B145-C91E4EADC7F3}"/>
              </a:ext>
            </a:extLst>
          </p:cNvPr>
          <p:cNvSpPr txBox="1">
            <a:spLocks/>
          </p:cNvSpPr>
          <p:nvPr userDrawn="1"/>
        </p:nvSpPr>
        <p:spPr>
          <a:xfrm>
            <a:off x="3319267" y="6339855"/>
            <a:ext cx="2853571" cy="169277"/>
          </a:xfrm>
          <a:prstGeom prst="rect">
            <a:avLst/>
          </a:prstGeom>
          <a:noFill/>
        </p:spPr>
        <p:txBody>
          <a:bodyPr wrap="square" lIns="0" tIns="0" rIns="0" bIns="0" rtlCol="0" anchor="ctr">
            <a:noAutofit/>
          </a:bodyPr>
          <a:lstStyle>
            <a:defPPr>
              <a:defRPr lang="en-US"/>
            </a:defPPr>
            <a:lvl1pPr algn="l" rtl="0" eaLnBrk="0" fontAlgn="base" hangingPunct="0">
              <a:spcBef>
                <a:spcPct val="0"/>
              </a:spcBef>
              <a:spcAft>
                <a:spcPct val="0"/>
              </a:spcAft>
              <a:defRPr lang="en-US" sz="800" b="0" i="0" kern="1200" smtClean="0">
                <a:solidFill>
                  <a:schemeClr val="tx1"/>
                </a:solidFill>
                <a:latin typeface="Franklin Gothic Medium" panose="020B0603020102020204" pitchFamily="34"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1100" b="0" i="0" kern="1200" dirty="0">
                <a:solidFill>
                  <a:schemeClr val="accent2"/>
                </a:solidFill>
                <a:effectLst/>
                <a:latin typeface="+mn-lt"/>
                <a:ea typeface="ＭＳ Ｐゴシック" pitchFamily="-112" charset="-128"/>
                <a:cs typeface="+mn-cs"/>
              </a:rPr>
              <a:t>© Haworth, Inc.</a:t>
            </a:r>
          </a:p>
        </p:txBody>
      </p:sp>
      <p:sp>
        <p:nvSpPr>
          <p:cNvPr id="11" name="Text Placeholder 8">
            <a:extLst>
              <a:ext uri="{FF2B5EF4-FFF2-40B4-BE49-F238E27FC236}">
                <a16:creationId xmlns:a16="http://schemas.microsoft.com/office/drawing/2014/main" id="{EC4DFFC4-FBB1-3C4E-8214-0EF98C8C3E84}"/>
              </a:ext>
            </a:extLst>
          </p:cNvPr>
          <p:cNvSpPr>
            <a:spLocks noGrp="1"/>
          </p:cNvSpPr>
          <p:nvPr>
            <p:ph type="body" sz="quarter" idx="16" hasCustomPrompt="1"/>
          </p:nvPr>
        </p:nvSpPr>
        <p:spPr>
          <a:xfrm>
            <a:off x="4325475" y="6354609"/>
            <a:ext cx="4547063" cy="174172"/>
          </a:xfrm>
        </p:spPr>
        <p:txBody>
          <a:bodyPr>
            <a:noAutofit/>
          </a:bodyPr>
          <a:lstStyle>
            <a:lvl1pPr>
              <a:defRPr sz="11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pic>
        <p:nvPicPr>
          <p:cNvPr id="15" name="Picture 14">
            <a:extLst>
              <a:ext uri="{FF2B5EF4-FFF2-40B4-BE49-F238E27FC236}">
                <a16:creationId xmlns:a16="http://schemas.microsoft.com/office/drawing/2014/main" id="{1C88C940-F8F1-6340-BC10-A57A390E10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419" y="381501"/>
            <a:ext cx="1054738" cy="127205"/>
          </a:xfrm>
          <a:prstGeom prst="rect">
            <a:avLst/>
          </a:prstGeom>
        </p:spPr>
      </p:pic>
      <p:sp>
        <p:nvSpPr>
          <p:cNvPr id="2" name="Footer Placeholder 1">
            <a:extLst>
              <a:ext uri="{FF2B5EF4-FFF2-40B4-BE49-F238E27FC236}">
                <a16:creationId xmlns:a16="http://schemas.microsoft.com/office/drawing/2014/main" id="{718E538A-A660-7748-8FB9-D91C47276C3E}"/>
              </a:ext>
            </a:extLst>
          </p:cNvPr>
          <p:cNvSpPr>
            <a:spLocks noGrp="1"/>
          </p:cNvSpPr>
          <p:nvPr>
            <p:ph type="ftr" sz="quarter" idx="17"/>
          </p:nvPr>
        </p:nvSpPr>
        <p:spPr/>
        <p:txBody>
          <a:bodyPr>
            <a:noAutofit/>
          </a:bodyPr>
          <a:lstStyle>
            <a:lvl1pPr>
              <a:defRPr>
                <a:solidFill>
                  <a:schemeClr val="accent2"/>
                </a:solidFill>
              </a:defRPr>
            </a:lvl1pPr>
          </a:lstStyle>
          <a:p>
            <a:endParaRPr lang="en-US" dirty="0"/>
          </a:p>
        </p:txBody>
      </p:sp>
      <p:sp>
        <p:nvSpPr>
          <p:cNvPr id="3" name="Slide Number Placeholder 2">
            <a:extLst>
              <a:ext uri="{FF2B5EF4-FFF2-40B4-BE49-F238E27FC236}">
                <a16:creationId xmlns:a16="http://schemas.microsoft.com/office/drawing/2014/main" id="{60C1166F-28A2-4945-A87F-A36E3873924F}"/>
              </a:ext>
            </a:extLst>
          </p:cNvPr>
          <p:cNvSpPr>
            <a:spLocks noGrp="1"/>
          </p:cNvSpPr>
          <p:nvPr>
            <p:ph type="sldNum" sz="quarter" idx="18"/>
          </p:nvPr>
        </p:nvSpPr>
        <p:spPr/>
        <p:txBody>
          <a:bodyPr>
            <a:noAutofit/>
          </a:bodyPr>
          <a:lstStyle>
            <a:lvl1pPr>
              <a:defRPr>
                <a:solidFill>
                  <a:schemeClr val="accent2"/>
                </a:solidFill>
              </a:defRPr>
            </a:lvl1pPr>
          </a:lstStyle>
          <a:p>
            <a:fld id="{3AEB317C-CD42-EA44-9D08-DFA7660C5E76}" type="slidenum">
              <a:rPr lang="en-US" smtClean="0"/>
              <a:pPr/>
              <a:t>‹#›</a:t>
            </a:fld>
            <a:endParaRPr lang="en-US" dirty="0"/>
          </a:p>
        </p:txBody>
      </p:sp>
      <p:sp>
        <p:nvSpPr>
          <p:cNvPr id="9" name="Text Placeholder 8">
            <a:extLst>
              <a:ext uri="{FF2B5EF4-FFF2-40B4-BE49-F238E27FC236}">
                <a16:creationId xmlns:a16="http://schemas.microsoft.com/office/drawing/2014/main" id="{C6484E31-88C2-4978-983E-353C515C48C7}"/>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3" name="Title 1">
            <a:extLst>
              <a:ext uri="{FF2B5EF4-FFF2-40B4-BE49-F238E27FC236}">
                <a16:creationId xmlns:a16="http://schemas.microsoft.com/office/drawing/2014/main" id="{F7E711B2-CA10-F446-9102-BA2DD60ACB19}"/>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r>
              <a:rPr lang="fr-FR"/>
              <a:t>Modifiez le style du titre</a:t>
            </a:r>
            <a:endParaRPr lang="en-US" dirty="0"/>
          </a:p>
        </p:txBody>
      </p:sp>
    </p:spTree>
    <p:extLst>
      <p:ext uri="{BB962C8B-B14F-4D97-AF65-F5344CB8AC3E}">
        <p14:creationId xmlns:p14="http://schemas.microsoft.com/office/powerpoint/2010/main" val="1134619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_A">
    <p:bg bwMode="blackWhite">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497012C-26CB-4640-AC29-399554C7FCA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993722" cy="6858000"/>
          </a:xfrm>
          <a:prstGeom prst="rect">
            <a:avLst/>
          </a:prstGeom>
        </p:spPr>
      </p:pic>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endParaRPr lang="en-US" dirty="0"/>
          </a:p>
        </p:txBody>
      </p:sp>
      <p:pic>
        <p:nvPicPr>
          <p:cNvPr id="20" name="Picture 19">
            <a:extLst>
              <a:ext uri="{FF2B5EF4-FFF2-40B4-BE49-F238E27FC236}">
                <a16:creationId xmlns:a16="http://schemas.microsoft.com/office/drawing/2014/main" id="{803FB1F4-B84D-2640-92E1-A91171898C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3779" y="381501"/>
            <a:ext cx="1048017" cy="127205"/>
          </a:xfrm>
          <a:prstGeom prst="rect">
            <a:avLst/>
          </a:prstGeom>
        </p:spPr>
      </p:pic>
      <p:sp>
        <p:nvSpPr>
          <p:cNvPr id="7" name="TextBox 6">
            <a:extLst>
              <a:ext uri="{FF2B5EF4-FFF2-40B4-BE49-F238E27FC236}">
                <a16:creationId xmlns:a16="http://schemas.microsoft.com/office/drawing/2014/main" id="{64062DEA-52D6-754F-AF18-F6C23A1857FA}"/>
              </a:ext>
            </a:extLst>
          </p:cNvPr>
          <p:cNvSpPr txBox="1"/>
          <p:nvPr userDrawn="1"/>
        </p:nvSpPr>
        <p:spPr>
          <a:xfrm>
            <a:off x="3244903" y="325202"/>
            <a:ext cx="2447925" cy="261610"/>
          </a:xfrm>
          <a:prstGeom prst="rect">
            <a:avLst/>
          </a:prstGeom>
          <a:noFill/>
        </p:spPr>
        <p:txBody>
          <a:bodyPr wrap="square" rtlCol="0">
            <a:spAutoFit/>
          </a:bodyPr>
          <a:lstStyle/>
          <a:p>
            <a:r>
              <a:rPr lang="en-US" sz="1100" dirty="0">
                <a:solidFill>
                  <a:schemeClr val="accent2"/>
                </a:solidFill>
                <a:latin typeface="+mj-lt"/>
              </a:rPr>
              <a:t>Company Confidential</a:t>
            </a:r>
          </a:p>
        </p:txBody>
      </p:sp>
    </p:spTree>
    <p:extLst>
      <p:ext uri="{BB962C8B-B14F-4D97-AF65-F5344CB8AC3E}">
        <p14:creationId xmlns:p14="http://schemas.microsoft.com/office/powerpoint/2010/main" val="25531566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_B">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789D86-12FC-4BB3-9889-16007F796E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993722" cy="6858000"/>
          </a:xfrm>
          <a:prstGeom prst="rect">
            <a:avLst/>
          </a:prstGeom>
        </p:spPr>
      </p:pic>
      <p:pic>
        <p:nvPicPr>
          <p:cNvPr id="8" name="Picture 7">
            <a:extLst>
              <a:ext uri="{FF2B5EF4-FFF2-40B4-BE49-F238E27FC236}">
                <a16:creationId xmlns:a16="http://schemas.microsoft.com/office/drawing/2014/main" id="{4A7345CE-7EEE-4DF5-91F3-6CFD870F597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
        <p:nvSpPr>
          <p:cNvPr id="9" name="Text Placeholder 8">
            <a:extLst>
              <a:ext uri="{FF2B5EF4-FFF2-40B4-BE49-F238E27FC236}">
                <a16:creationId xmlns:a16="http://schemas.microsoft.com/office/drawing/2014/main" id="{F29152C1-A4E5-4F98-94A8-3DBAEDBAACAF}"/>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0" name="Text Placeholder 8">
            <a:extLst>
              <a:ext uri="{FF2B5EF4-FFF2-40B4-BE49-F238E27FC236}">
                <a16:creationId xmlns:a16="http://schemas.microsoft.com/office/drawing/2014/main" id="{CD1F6055-BB28-40D0-94C8-33D939B647A0}"/>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1" name="Title 1">
            <a:extLst>
              <a:ext uri="{FF2B5EF4-FFF2-40B4-BE49-F238E27FC236}">
                <a16:creationId xmlns:a16="http://schemas.microsoft.com/office/drawing/2014/main" id="{BFC30C49-D2A7-45CF-A3F2-8858DA2E108C}"/>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endParaRPr lang="en-US" dirty="0"/>
          </a:p>
        </p:txBody>
      </p:sp>
      <p:sp>
        <p:nvSpPr>
          <p:cNvPr id="12" name="TextBox 11">
            <a:extLst>
              <a:ext uri="{FF2B5EF4-FFF2-40B4-BE49-F238E27FC236}">
                <a16:creationId xmlns:a16="http://schemas.microsoft.com/office/drawing/2014/main" id="{51F48104-8ACC-E348-B215-2356D6F4D501}"/>
              </a:ext>
            </a:extLst>
          </p:cNvPr>
          <p:cNvSpPr txBox="1"/>
          <p:nvPr userDrawn="1"/>
        </p:nvSpPr>
        <p:spPr>
          <a:xfrm>
            <a:off x="3244903" y="325202"/>
            <a:ext cx="2447925" cy="261610"/>
          </a:xfrm>
          <a:prstGeom prst="rect">
            <a:avLst/>
          </a:prstGeom>
          <a:noFill/>
        </p:spPr>
        <p:txBody>
          <a:bodyPr wrap="square" rtlCol="0">
            <a:spAutoFit/>
          </a:bodyPr>
          <a:lstStyle/>
          <a:p>
            <a:r>
              <a:rPr lang="en-US" sz="1100" dirty="0">
                <a:solidFill>
                  <a:schemeClr val="accent2"/>
                </a:solidFill>
                <a:latin typeface="+mj-lt"/>
              </a:rPr>
              <a:t>Company Confidential</a:t>
            </a:r>
          </a:p>
        </p:txBody>
      </p:sp>
    </p:spTree>
    <p:extLst>
      <p:ext uri="{BB962C8B-B14F-4D97-AF65-F5344CB8AC3E}">
        <p14:creationId xmlns:p14="http://schemas.microsoft.com/office/powerpoint/2010/main" val="35355400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_C">
    <p:bg>
      <p:bgRef idx="1001">
        <a:schemeClr val="bg1"/>
      </p:bgRef>
    </p:bg>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endParaRPr lang="en-US" dirty="0"/>
          </a:p>
        </p:txBody>
      </p:sp>
      <p:pic>
        <p:nvPicPr>
          <p:cNvPr id="9" name="Picture 8">
            <a:extLst>
              <a:ext uri="{FF2B5EF4-FFF2-40B4-BE49-F238E27FC236}">
                <a16:creationId xmlns:a16="http://schemas.microsoft.com/office/drawing/2014/main" id="{431C7579-BC26-45C3-ACD2-964D01ED0B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0"/>
          <a:stretch/>
        </p:blipFill>
        <p:spPr>
          <a:xfrm>
            <a:off x="0" y="0"/>
            <a:ext cx="2993722" cy="6858000"/>
          </a:xfrm>
          <a:prstGeom prst="rect">
            <a:avLst/>
          </a:prstGeom>
        </p:spPr>
      </p:pic>
      <p:pic>
        <p:nvPicPr>
          <p:cNvPr id="10" name="Picture 9">
            <a:extLst>
              <a:ext uri="{FF2B5EF4-FFF2-40B4-BE49-F238E27FC236}">
                <a16:creationId xmlns:a16="http://schemas.microsoft.com/office/drawing/2014/main" id="{4A340B34-DBA5-458E-AE47-CC1B998AB9F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
        <p:nvSpPr>
          <p:cNvPr id="7" name="TextBox 6">
            <a:extLst>
              <a:ext uri="{FF2B5EF4-FFF2-40B4-BE49-F238E27FC236}">
                <a16:creationId xmlns:a16="http://schemas.microsoft.com/office/drawing/2014/main" id="{58ADCCDF-4821-DC44-8586-E712D00E0768}"/>
              </a:ext>
            </a:extLst>
          </p:cNvPr>
          <p:cNvSpPr txBox="1"/>
          <p:nvPr userDrawn="1"/>
        </p:nvSpPr>
        <p:spPr>
          <a:xfrm>
            <a:off x="3244903" y="325202"/>
            <a:ext cx="2447925" cy="261610"/>
          </a:xfrm>
          <a:prstGeom prst="rect">
            <a:avLst/>
          </a:prstGeom>
          <a:noFill/>
        </p:spPr>
        <p:txBody>
          <a:bodyPr wrap="square" rtlCol="0">
            <a:spAutoFit/>
          </a:bodyPr>
          <a:lstStyle/>
          <a:p>
            <a:r>
              <a:rPr lang="en-US" sz="1100" dirty="0">
                <a:solidFill>
                  <a:schemeClr val="accent2"/>
                </a:solidFill>
                <a:latin typeface="+mj-lt"/>
              </a:rPr>
              <a:t>Company Confidential</a:t>
            </a:r>
          </a:p>
        </p:txBody>
      </p:sp>
    </p:spTree>
    <p:extLst>
      <p:ext uri="{BB962C8B-B14F-4D97-AF65-F5344CB8AC3E}">
        <p14:creationId xmlns:p14="http://schemas.microsoft.com/office/powerpoint/2010/main" val="32448500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7" name="TextBox 6">
            <a:extLst>
              <a:ext uri="{FF2B5EF4-FFF2-40B4-BE49-F238E27FC236}">
                <a16:creationId xmlns:a16="http://schemas.microsoft.com/office/drawing/2014/main" id="{85303AAF-ADDF-2D40-AFCE-F79A05EC54D8}"/>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8" name="Content Placeholder 2">
            <a:extLst>
              <a:ext uri="{FF2B5EF4-FFF2-40B4-BE49-F238E27FC236}">
                <a16:creationId xmlns:a16="http://schemas.microsoft.com/office/drawing/2014/main" id="{8C3DB65D-9F9C-4259-8894-3A9BA66DE431}"/>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424097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Break Two Content">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7" name="TextBox 6">
            <a:extLst>
              <a:ext uri="{FF2B5EF4-FFF2-40B4-BE49-F238E27FC236}">
                <a16:creationId xmlns:a16="http://schemas.microsoft.com/office/drawing/2014/main" id="{85303AAF-ADDF-2D40-AFCE-F79A05EC54D8}"/>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8" name="Content Placeholder 2">
            <a:extLst>
              <a:ext uri="{FF2B5EF4-FFF2-40B4-BE49-F238E27FC236}">
                <a16:creationId xmlns:a16="http://schemas.microsoft.com/office/drawing/2014/main" id="{5CC5E8B9-E3B2-47CC-8ABC-1342DCA19A77}"/>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2" name="Content Placeholder 2">
            <a:extLst>
              <a:ext uri="{FF2B5EF4-FFF2-40B4-BE49-F238E27FC236}">
                <a16:creationId xmlns:a16="http://schemas.microsoft.com/office/drawing/2014/main" id="{55D796E3-D964-4C18-A74A-CBFAE3BE53BC}"/>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186046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cent Slide">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61F4E208-D462-2644-BF7E-D6126BBC0917}"/>
              </a:ext>
            </a:extLst>
          </p:cNvPr>
          <p:cNvSpPr>
            <a:spLocks noGrp="1"/>
          </p:cNvSpPr>
          <p:nvPr>
            <p:ph type="title" hasCustomPrompt="1"/>
          </p:nvPr>
        </p:nvSpPr>
        <p:spPr>
          <a:xfrm>
            <a:off x="381001" y="1023528"/>
            <a:ext cx="11429999" cy="473841"/>
          </a:xfrm>
        </p:spPr>
        <p:txBody>
          <a:bodyPr anchor="ctr"/>
          <a:lstStyle/>
          <a:p>
            <a:r>
              <a:rPr lang="en-US" dirty="0"/>
              <a:t>Click to add title</a:t>
            </a:r>
          </a:p>
        </p:txBody>
      </p:sp>
      <p:sp>
        <p:nvSpPr>
          <p:cNvPr id="8" name="TextBox 7">
            <a:extLst>
              <a:ext uri="{FF2B5EF4-FFF2-40B4-BE49-F238E27FC236}">
                <a16:creationId xmlns:a16="http://schemas.microsoft.com/office/drawing/2014/main" id="{9B5A912A-409B-FE4B-833D-8AEDB6DBE732}"/>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9427B36A-E120-492E-BA36-281FB820C13D}"/>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27479674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cent Slide Two Content">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61F4E208-D462-2644-BF7E-D6126BBC0917}"/>
              </a:ext>
            </a:extLst>
          </p:cNvPr>
          <p:cNvSpPr>
            <a:spLocks noGrp="1"/>
          </p:cNvSpPr>
          <p:nvPr>
            <p:ph type="title" hasCustomPrompt="1"/>
          </p:nvPr>
        </p:nvSpPr>
        <p:spPr>
          <a:xfrm>
            <a:off x="381001" y="1023528"/>
            <a:ext cx="11429999" cy="473841"/>
          </a:xfrm>
        </p:spPr>
        <p:txBody>
          <a:bodyPr anchor="ctr"/>
          <a:lstStyle/>
          <a:p>
            <a:r>
              <a:rPr lang="en-US" dirty="0"/>
              <a:t>Click to add title</a:t>
            </a:r>
          </a:p>
        </p:txBody>
      </p:sp>
      <p:sp>
        <p:nvSpPr>
          <p:cNvPr id="8" name="TextBox 7">
            <a:extLst>
              <a:ext uri="{FF2B5EF4-FFF2-40B4-BE49-F238E27FC236}">
                <a16:creationId xmlns:a16="http://schemas.microsoft.com/office/drawing/2014/main" id="{9B5A912A-409B-FE4B-833D-8AEDB6DBE732}"/>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CC42C1D8-7829-42A8-B615-B2DCD143184E}"/>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0" name="Content Placeholder 2">
            <a:extLst>
              <a:ext uri="{FF2B5EF4-FFF2-40B4-BE49-F238E27FC236}">
                <a16:creationId xmlns:a16="http://schemas.microsoft.com/office/drawing/2014/main" id="{B82CEDEA-BC75-46F4-958C-9703C6A78966}"/>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769029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9" name="Title 1">
            <a:extLst>
              <a:ext uri="{FF2B5EF4-FFF2-40B4-BE49-F238E27FC236}">
                <a16:creationId xmlns:a16="http://schemas.microsoft.com/office/drawing/2014/main" id="{DBE142AB-0FAC-5D4F-ACAD-7C3E1A0758C1}"/>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BA40644B-2BC6-3F48-B182-FC143A389982}"/>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254688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C">
    <p:bg>
      <p:bgRef idx="1001">
        <a:schemeClr val="bg1"/>
      </p:bgRef>
    </p:bg>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r>
              <a:rPr lang="fr-FR"/>
              <a:t>Modifiez le style du titre</a:t>
            </a:r>
            <a:endParaRPr lang="en-US" dirty="0"/>
          </a:p>
        </p:txBody>
      </p:sp>
      <p:pic>
        <p:nvPicPr>
          <p:cNvPr id="9" name="Picture 8">
            <a:extLst>
              <a:ext uri="{FF2B5EF4-FFF2-40B4-BE49-F238E27FC236}">
                <a16:creationId xmlns:a16="http://schemas.microsoft.com/office/drawing/2014/main" id="{431C7579-BC26-45C3-ACD2-964D01ED0B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0"/>
          <a:stretch/>
        </p:blipFill>
        <p:spPr>
          <a:xfrm>
            <a:off x="0" y="0"/>
            <a:ext cx="2993722" cy="6858000"/>
          </a:xfrm>
          <a:prstGeom prst="rect">
            <a:avLst/>
          </a:prstGeom>
        </p:spPr>
      </p:pic>
      <p:pic>
        <p:nvPicPr>
          <p:cNvPr id="10" name="Picture 9">
            <a:extLst>
              <a:ext uri="{FF2B5EF4-FFF2-40B4-BE49-F238E27FC236}">
                <a16:creationId xmlns:a16="http://schemas.microsoft.com/office/drawing/2014/main" id="{4A340B34-DBA5-458E-AE47-CC1B998AB9F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Tree>
    <p:extLst>
      <p:ext uri="{BB962C8B-B14F-4D97-AF65-F5344CB8AC3E}">
        <p14:creationId xmlns:p14="http://schemas.microsoft.com/office/powerpoint/2010/main" val="8973822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with Sub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2467778"/>
            <a:ext cx="11434762" cy="4009221"/>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9" name="Text Placeholder 4">
            <a:extLst>
              <a:ext uri="{FF2B5EF4-FFF2-40B4-BE49-F238E27FC236}">
                <a16:creationId xmlns:a16="http://schemas.microsoft.com/office/drawing/2014/main" id="{3315953B-060D-D145-ACCF-B20F515032EB}"/>
              </a:ext>
            </a:extLst>
          </p:cNvPr>
          <p:cNvSpPr>
            <a:spLocks noGrp="1"/>
          </p:cNvSpPr>
          <p:nvPr>
            <p:ph type="body" sz="quarter" idx="15" hasCustomPrompt="1"/>
          </p:nvPr>
        </p:nvSpPr>
        <p:spPr>
          <a:xfrm>
            <a:off x="375920" y="1822374"/>
            <a:ext cx="11435079" cy="307554"/>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t>
            </a:r>
            <a:r>
              <a:rPr lang="en-US" dirty="0" err="1"/>
              <a:t>subheader</a:t>
            </a:r>
            <a:endParaRPr lang="en-US" dirty="0"/>
          </a:p>
        </p:txBody>
      </p:sp>
      <p:sp>
        <p:nvSpPr>
          <p:cNvPr id="15" name="Title 1">
            <a:extLst>
              <a:ext uri="{FF2B5EF4-FFF2-40B4-BE49-F238E27FC236}">
                <a16:creationId xmlns:a16="http://schemas.microsoft.com/office/drawing/2014/main" id="{4E5E7E61-C0EF-074C-BE15-5AEF63AFA9FD}"/>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25925FE9-ABE8-3242-A2CC-011EA873E037}"/>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30241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55807976-7ACE-C34B-A344-348C7E6184D7}"/>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3CF86CDC-CF84-D24A-8220-67703841A0D7}"/>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DB2F8A9C-B449-4859-8970-F9E2C1442FD0}"/>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0" name="Content Placeholder 2">
            <a:extLst>
              <a:ext uri="{FF2B5EF4-FFF2-40B4-BE49-F238E27FC236}">
                <a16:creationId xmlns:a16="http://schemas.microsoft.com/office/drawing/2014/main" id="{20D78902-3B2C-422B-812F-9E630F9DD2FD}"/>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307776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with Sub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16" name="Text Placeholder 4">
            <a:extLst>
              <a:ext uri="{FF2B5EF4-FFF2-40B4-BE49-F238E27FC236}">
                <a16:creationId xmlns:a16="http://schemas.microsoft.com/office/drawing/2014/main" id="{3D24D669-6387-6548-BFF0-869ADE97AF60}"/>
              </a:ext>
            </a:extLst>
          </p:cNvPr>
          <p:cNvSpPr>
            <a:spLocks noGrp="1"/>
          </p:cNvSpPr>
          <p:nvPr>
            <p:ph type="body" sz="quarter" idx="15" hasCustomPrompt="1"/>
          </p:nvPr>
        </p:nvSpPr>
        <p:spPr>
          <a:xfrm>
            <a:off x="375920" y="1822374"/>
            <a:ext cx="11435079" cy="307554"/>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t>
            </a:r>
            <a:r>
              <a:rPr lang="en-US" dirty="0" err="1"/>
              <a:t>subheader</a:t>
            </a:r>
            <a:endParaRPr lang="en-US" dirty="0"/>
          </a:p>
        </p:txBody>
      </p:sp>
      <p:sp>
        <p:nvSpPr>
          <p:cNvPr id="17" name="Title 1">
            <a:extLst>
              <a:ext uri="{FF2B5EF4-FFF2-40B4-BE49-F238E27FC236}">
                <a16:creationId xmlns:a16="http://schemas.microsoft.com/office/drawing/2014/main" id="{E20B71E8-A7FD-BA49-B769-E54FE3F9F5AD}"/>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15FD32F1-3747-6146-B1E6-E040B61849E2}"/>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7E9A6BCE-5B2C-4544-9AD4-EE61CEE0F145}"/>
              </a:ext>
            </a:extLst>
          </p:cNvPr>
          <p:cNvSpPr>
            <a:spLocks noGrp="1"/>
          </p:cNvSpPr>
          <p:nvPr>
            <p:ph sz="quarter" idx="16"/>
          </p:nvPr>
        </p:nvSpPr>
        <p:spPr>
          <a:xfrm>
            <a:off x="376238" y="2457450"/>
            <a:ext cx="5562600" cy="40195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0" name="Content Placeholder 2">
            <a:extLst>
              <a:ext uri="{FF2B5EF4-FFF2-40B4-BE49-F238E27FC236}">
                <a16:creationId xmlns:a16="http://schemas.microsoft.com/office/drawing/2014/main" id="{1C25D72D-B0F8-4037-A29D-904B3695CD40}"/>
              </a:ext>
            </a:extLst>
          </p:cNvPr>
          <p:cNvSpPr>
            <a:spLocks noGrp="1"/>
          </p:cNvSpPr>
          <p:nvPr>
            <p:ph sz="quarter" idx="17"/>
          </p:nvPr>
        </p:nvSpPr>
        <p:spPr>
          <a:xfrm>
            <a:off x="6254750" y="2457450"/>
            <a:ext cx="5562600" cy="40195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123334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4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8FFE7D7E-DF56-904C-9DCB-6D1CAAB5D73C}"/>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1B61C681-BF47-BB48-AABF-F7B7A4C2CF90}"/>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81CE4195-0B48-4C50-864C-9B0BC284A2A8}"/>
              </a:ext>
            </a:extLst>
          </p:cNvPr>
          <p:cNvSpPr>
            <a:spLocks noGrp="1"/>
          </p:cNvSpPr>
          <p:nvPr>
            <p:ph sz="quarter" idx="16"/>
          </p:nvPr>
        </p:nvSpPr>
        <p:spPr>
          <a:xfrm>
            <a:off x="376238" y="1943100"/>
            <a:ext cx="26209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0" name="Content Placeholder 2">
            <a:extLst>
              <a:ext uri="{FF2B5EF4-FFF2-40B4-BE49-F238E27FC236}">
                <a16:creationId xmlns:a16="http://schemas.microsoft.com/office/drawing/2014/main" id="{2DA31D52-786A-48D8-80DB-E30E3C595DFF}"/>
              </a:ext>
            </a:extLst>
          </p:cNvPr>
          <p:cNvSpPr>
            <a:spLocks noGrp="1"/>
          </p:cNvSpPr>
          <p:nvPr>
            <p:ph sz="quarter" idx="17"/>
          </p:nvPr>
        </p:nvSpPr>
        <p:spPr>
          <a:xfrm>
            <a:off x="3314700" y="1943100"/>
            <a:ext cx="850265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28611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3D6524F2-8A37-9E43-AF88-F513CF9FAE43}"/>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964330FF-97E6-704D-881D-2E513D6669D4}"/>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8FFB3FB9-34A8-4E47-AC4C-B0A839679C0E}"/>
              </a:ext>
            </a:extLst>
          </p:cNvPr>
          <p:cNvSpPr>
            <a:spLocks noGrp="1"/>
          </p:cNvSpPr>
          <p:nvPr>
            <p:ph sz="quarter" idx="16"/>
          </p:nvPr>
        </p:nvSpPr>
        <p:spPr>
          <a:xfrm>
            <a:off x="376237" y="1943100"/>
            <a:ext cx="8499475"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0" name="Content Placeholder 2">
            <a:extLst>
              <a:ext uri="{FF2B5EF4-FFF2-40B4-BE49-F238E27FC236}">
                <a16:creationId xmlns:a16="http://schemas.microsoft.com/office/drawing/2014/main" id="{2884330D-E882-4397-8BE0-A071A5CD67B5}"/>
              </a:ext>
            </a:extLst>
          </p:cNvPr>
          <p:cNvSpPr>
            <a:spLocks noGrp="1"/>
          </p:cNvSpPr>
          <p:nvPr>
            <p:ph sz="quarter" idx="17"/>
          </p:nvPr>
        </p:nvSpPr>
        <p:spPr>
          <a:xfrm>
            <a:off x="9190038" y="1943100"/>
            <a:ext cx="262731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342923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
        <p:nvSpPr>
          <p:cNvPr id="9" name="Text Placeholder 4">
            <a:extLst>
              <a:ext uri="{FF2B5EF4-FFF2-40B4-BE49-F238E27FC236}">
                <a16:creationId xmlns:a16="http://schemas.microsoft.com/office/drawing/2014/main" id="{4A76A5B3-20F3-44D2-9DD0-D41D7F4F8D3A}"/>
              </a:ext>
            </a:extLst>
          </p:cNvPr>
          <p:cNvSpPr>
            <a:spLocks noGrp="1"/>
          </p:cNvSpPr>
          <p:nvPr>
            <p:ph type="body" sz="quarter" idx="15" hasCustomPrompt="1"/>
          </p:nvPr>
        </p:nvSpPr>
        <p:spPr>
          <a:xfrm>
            <a:off x="375921" y="1943100"/>
            <a:ext cx="8499792" cy="4549140"/>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 large statement</a:t>
            </a:r>
          </a:p>
        </p:txBody>
      </p:sp>
      <p:sp>
        <p:nvSpPr>
          <p:cNvPr id="7" name="Title 1">
            <a:extLst>
              <a:ext uri="{FF2B5EF4-FFF2-40B4-BE49-F238E27FC236}">
                <a16:creationId xmlns:a16="http://schemas.microsoft.com/office/drawing/2014/main" id="{CC4FA123-D83B-244E-81EB-D8B90C126E78}"/>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D00A7D7F-4869-C143-805D-2869018A9A1B}"/>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367020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Statement with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CC89679-1694-DB4D-A5A7-9C21AEABA72F}"/>
              </a:ext>
            </a:extLst>
          </p:cNvPr>
          <p:cNvSpPr txBox="1">
            <a:spLocks/>
          </p:cNvSpPr>
          <p:nvPr userDrawn="1"/>
        </p:nvSpPr>
        <p:spPr>
          <a:xfrm>
            <a:off x="3346027" y="1341566"/>
            <a:ext cx="8480213" cy="4401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i="0" kern="1200">
                <a:solidFill>
                  <a:schemeClr val="tx1"/>
                </a:solidFill>
                <a:latin typeface="Franklin Gothic Demi Cond" panose="020B0603020102020204" pitchFamily="34" charset="0"/>
                <a:ea typeface="+mj-ea"/>
                <a:cs typeface="+mj-cs"/>
              </a:defRPr>
            </a:lvl1pPr>
          </a:lstStyle>
          <a:p>
            <a:endParaRPr lang="en-US" sz="2800" b="0" i="0" dirty="0">
              <a:latin typeface="Franklin Gothic Medium" panose="020B0603020102020204" pitchFamily="34" charset="0"/>
            </a:endParaRPr>
          </a:p>
        </p:txBody>
      </p:sp>
      <p:sp>
        <p:nvSpPr>
          <p:cNvPr id="5" name="Text Placeholder 4">
            <a:extLst>
              <a:ext uri="{FF2B5EF4-FFF2-40B4-BE49-F238E27FC236}">
                <a16:creationId xmlns:a16="http://schemas.microsoft.com/office/drawing/2014/main" id="{15DFA570-8FD9-BC4D-9754-797D702BF68A}"/>
              </a:ext>
            </a:extLst>
          </p:cNvPr>
          <p:cNvSpPr>
            <a:spLocks noGrp="1"/>
          </p:cNvSpPr>
          <p:nvPr>
            <p:ph type="body" sz="quarter" idx="15" hasCustomPrompt="1"/>
          </p:nvPr>
        </p:nvSpPr>
        <p:spPr>
          <a:xfrm>
            <a:off x="375921" y="1943100"/>
            <a:ext cx="5563838" cy="4549140"/>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 large statement</a:t>
            </a:r>
          </a:p>
        </p:txBody>
      </p:sp>
      <p:sp>
        <p:nvSpPr>
          <p:cNvPr id="3" name="Footer Placeholder 2">
            <a:extLst>
              <a:ext uri="{FF2B5EF4-FFF2-40B4-BE49-F238E27FC236}">
                <a16:creationId xmlns:a16="http://schemas.microsoft.com/office/drawing/2014/main" id="{45C584B1-D417-A941-8E3A-6C6E6CC12EF3}"/>
              </a:ext>
            </a:extLst>
          </p:cNvPr>
          <p:cNvSpPr>
            <a:spLocks noGrp="1"/>
          </p:cNvSpPr>
          <p:nvPr>
            <p:ph type="ftr" sz="quarter" idx="16"/>
          </p:nvPr>
        </p:nvSpPr>
        <p:spPr/>
        <p:txBody>
          <a:bodyPr>
            <a:noAutofit/>
          </a:bodyPr>
          <a:lstStyle/>
          <a:p>
            <a:endParaRPr lang="en-US" dirty="0"/>
          </a:p>
        </p:txBody>
      </p:sp>
      <p:sp>
        <p:nvSpPr>
          <p:cNvPr id="4" name="Slide Number Placeholder 3">
            <a:extLst>
              <a:ext uri="{FF2B5EF4-FFF2-40B4-BE49-F238E27FC236}">
                <a16:creationId xmlns:a16="http://schemas.microsoft.com/office/drawing/2014/main" id="{ACA6B96B-49C6-A745-AC1E-318E7EE85292}"/>
              </a:ext>
            </a:extLst>
          </p:cNvPr>
          <p:cNvSpPr>
            <a:spLocks noGrp="1"/>
          </p:cNvSpPr>
          <p:nvPr>
            <p:ph type="sldNum" sz="quarter" idx="17"/>
          </p:nvPr>
        </p:nvSpPr>
        <p:spPr/>
        <p:txBody>
          <a:bodyPr>
            <a:noAutofit/>
          </a:bodyPr>
          <a:lstStyle/>
          <a:p>
            <a:fld id="{3AEB317C-CD42-EA44-9D08-DFA7660C5E76}" type="slidenum">
              <a:rPr lang="en-US" smtClean="0"/>
              <a:pPr/>
              <a:t>‹#›</a:t>
            </a:fld>
            <a:endParaRPr lang="en-US" dirty="0"/>
          </a:p>
        </p:txBody>
      </p:sp>
      <p:sp>
        <p:nvSpPr>
          <p:cNvPr id="15" name="Content Placeholder 2">
            <a:extLst>
              <a:ext uri="{FF2B5EF4-FFF2-40B4-BE49-F238E27FC236}">
                <a16:creationId xmlns:a16="http://schemas.microsoft.com/office/drawing/2014/main" id="{3181DE9E-19FB-46CF-AB4C-E9B442AF3277}"/>
              </a:ext>
            </a:extLst>
          </p:cNvPr>
          <p:cNvSpPr>
            <a:spLocks noGrp="1"/>
          </p:cNvSpPr>
          <p:nvPr>
            <p:ph sz="quarter" idx="18"/>
          </p:nvPr>
        </p:nvSpPr>
        <p:spPr>
          <a:xfrm>
            <a:off x="6254750" y="1948582"/>
            <a:ext cx="5562600" cy="4528418"/>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8" name="Title 1">
            <a:extLst>
              <a:ext uri="{FF2B5EF4-FFF2-40B4-BE49-F238E27FC236}">
                <a16:creationId xmlns:a16="http://schemas.microsoft.com/office/drawing/2014/main" id="{11DEC84F-6560-EC44-BF9A-136423713FDD}"/>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9" name="TextBox 8">
            <a:extLst>
              <a:ext uri="{FF2B5EF4-FFF2-40B4-BE49-F238E27FC236}">
                <a16:creationId xmlns:a16="http://schemas.microsoft.com/office/drawing/2014/main" id="{F33DE7FC-3822-4742-9082-EF1C9CE2707F}"/>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134437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F4DCBAC-8829-479F-BBAE-3F833513CAE3}"/>
              </a:ext>
            </a:extLst>
          </p:cNvPr>
          <p:cNvSpPr>
            <a:spLocks noGrp="1"/>
          </p:cNvSpPr>
          <p:nvPr>
            <p:ph sz="quarter" idx="16"/>
          </p:nvPr>
        </p:nvSpPr>
        <p:spPr>
          <a:xfrm>
            <a:off x="6254750" y="19431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3" name="Content Placeholder 2">
            <a:extLst>
              <a:ext uri="{FF2B5EF4-FFF2-40B4-BE49-F238E27FC236}">
                <a16:creationId xmlns:a16="http://schemas.microsoft.com/office/drawing/2014/main" id="{75F74F2C-2E08-40D1-90CF-6EA3C348F26F}"/>
              </a:ext>
            </a:extLst>
          </p:cNvPr>
          <p:cNvSpPr>
            <a:spLocks noGrp="1"/>
          </p:cNvSpPr>
          <p:nvPr>
            <p:ph sz="quarter" idx="17"/>
          </p:nvPr>
        </p:nvSpPr>
        <p:spPr>
          <a:xfrm>
            <a:off x="376238" y="19431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9" name="Content Placeholder 2">
            <a:extLst>
              <a:ext uri="{FF2B5EF4-FFF2-40B4-BE49-F238E27FC236}">
                <a16:creationId xmlns:a16="http://schemas.microsoft.com/office/drawing/2014/main" id="{BB18C684-2948-7140-B134-02F002FE813D}"/>
              </a:ext>
            </a:extLst>
          </p:cNvPr>
          <p:cNvSpPr>
            <a:spLocks noGrp="1"/>
          </p:cNvSpPr>
          <p:nvPr>
            <p:ph sz="quarter" idx="23"/>
          </p:nvPr>
        </p:nvSpPr>
        <p:spPr>
          <a:xfrm>
            <a:off x="6254750" y="43434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0" name="Content Placeholder 2">
            <a:extLst>
              <a:ext uri="{FF2B5EF4-FFF2-40B4-BE49-F238E27FC236}">
                <a16:creationId xmlns:a16="http://schemas.microsoft.com/office/drawing/2014/main" id="{6551585A-0E9C-FB47-A7D4-EB2FB61882F5}"/>
              </a:ext>
            </a:extLst>
          </p:cNvPr>
          <p:cNvSpPr>
            <a:spLocks noGrp="1"/>
          </p:cNvSpPr>
          <p:nvPr>
            <p:ph sz="quarter" idx="24"/>
          </p:nvPr>
        </p:nvSpPr>
        <p:spPr>
          <a:xfrm>
            <a:off x="376238" y="43434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1" name="Title 1">
            <a:extLst>
              <a:ext uri="{FF2B5EF4-FFF2-40B4-BE49-F238E27FC236}">
                <a16:creationId xmlns:a16="http://schemas.microsoft.com/office/drawing/2014/main" id="{A6390982-AA06-3341-BF6A-F666E14F7FEC}"/>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10" name="TextBox 9">
            <a:extLst>
              <a:ext uri="{FF2B5EF4-FFF2-40B4-BE49-F238E27FC236}">
                <a16:creationId xmlns:a16="http://schemas.microsoft.com/office/drawing/2014/main" id="{5C966815-2605-8146-A76F-3DB17A2815D8}"/>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292949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8CF391A8-9695-42BB-AD8D-45DA00AF1C6F}"/>
              </a:ext>
            </a:extLst>
          </p:cNvPr>
          <p:cNvSpPr>
            <a:spLocks noGrp="1"/>
          </p:cNvSpPr>
          <p:nvPr>
            <p:ph sz="quarter" idx="17"/>
          </p:nvPr>
        </p:nvSpPr>
        <p:spPr>
          <a:xfrm>
            <a:off x="376239" y="1943100"/>
            <a:ext cx="26209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0" name="Title 1">
            <a:extLst>
              <a:ext uri="{FF2B5EF4-FFF2-40B4-BE49-F238E27FC236}">
                <a16:creationId xmlns:a16="http://schemas.microsoft.com/office/drawing/2014/main" id="{F5831B71-CC91-2B41-8F95-C0AFAA3890B1}"/>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16" name="Content Placeholder 2">
            <a:extLst>
              <a:ext uri="{FF2B5EF4-FFF2-40B4-BE49-F238E27FC236}">
                <a16:creationId xmlns:a16="http://schemas.microsoft.com/office/drawing/2014/main" id="{C9DE1BC0-2294-8B4B-82CE-D9C3694070DD}"/>
              </a:ext>
            </a:extLst>
          </p:cNvPr>
          <p:cNvSpPr>
            <a:spLocks noGrp="1"/>
          </p:cNvSpPr>
          <p:nvPr>
            <p:ph sz="quarter" idx="27"/>
          </p:nvPr>
        </p:nvSpPr>
        <p:spPr>
          <a:xfrm>
            <a:off x="3314699" y="19431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9" name="Content Placeholder 2">
            <a:extLst>
              <a:ext uri="{FF2B5EF4-FFF2-40B4-BE49-F238E27FC236}">
                <a16:creationId xmlns:a16="http://schemas.microsoft.com/office/drawing/2014/main" id="{C79384F3-B5F9-8746-A102-A54BAB1BB9A8}"/>
              </a:ext>
            </a:extLst>
          </p:cNvPr>
          <p:cNvSpPr>
            <a:spLocks noGrp="1"/>
          </p:cNvSpPr>
          <p:nvPr>
            <p:ph sz="quarter" idx="29"/>
          </p:nvPr>
        </p:nvSpPr>
        <p:spPr>
          <a:xfrm>
            <a:off x="3314699" y="43434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2" name="Content Placeholder 2">
            <a:extLst>
              <a:ext uri="{FF2B5EF4-FFF2-40B4-BE49-F238E27FC236}">
                <a16:creationId xmlns:a16="http://schemas.microsoft.com/office/drawing/2014/main" id="{6CA02519-3F0D-BD4E-ABE4-4B26322D4F14}"/>
              </a:ext>
            </a:extLst>
          </p:cNvPr>
          <p:cNvSpPr>
            <a:spLocks noGrp="1"/>
          </p:cNvSpPr>
          <p:nvPr>
            <p:ph sz="quarter" idx="30"/>
          </p:nvPr>
        </p:nvSpPr>
        <p:spPr>
          <a:xfrm>
            <a:off x="7696200" y="19431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3" name="Content Placeholder 2">
            <a:extLst>
              <a:ext uri="{FF2B5EF4-FFF2-40B4-BE49-F238E27FC236}">
                <a16:creationId xmlns:a16="http://schemas.microsoft.com/office/drawing/2014/main" id="{8960BE7D-BB49-BF44-A44F-DECE5419DECC}"/>
              </a:ext>
            </a:extLst>
          </p:cNvPr>
          <p:cNvSpPr>
            <a:spLocks noGrp="1"/>
          </p:cNvSpPr>
          <p:nvPr>
            <p:ph sz="quarter" idx="31"/>
          </p:nvPr>
        </p:nvSpPr>
        <p:spPr>
          <a:xfrm>
            <a:off x="7696200" y="43434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1" name="TextBox 10">
            <a:extLst>
              <a:ext uri="{FF2B5EF4-FFF2-40B4-BE49-F238E27FC236}">
                <a16:creationId xmlns:a16="http://schemas.microsoft.com/office/drawing/2014/main" id="{7857536D-91AF-5B4F-B989-A96D4AA8965D}"/>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141822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680">
          <p15:clr>
            <a:srgbClr val="FBAE40"/>
          </p15:clr>
        </p15:guide>
        <p15:guide id="2" pos="484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2" name="Title 1">
            <a:extLst>
              <a:ext uri="{FF2B5EF4-FFF2-40B4-BE49-F238E27FC236}">
                <a16:creationId xmlns:a16="http://schemas.microsoft.com/office/drawing/2014/main" id="{6D9DE987-0147-2D45-92EF-3CF55601F442}"/>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20" name="Content Placeholder 2">
            <a:extLst>
              <a:ext uri="{FF2B5EF4-FFF2-40B4-BE49-F238E27FC236}">
                <a16:creationId xmlns:a16="http://schemas.microsoft.com/office/drawing/2014/main" id="{4D67C364-4543-454E-9FC0-A94E12C4E08F}"/>
              </a:ext>
            </a:extLst>
          </p:cNvPr>
          <p:cNvSpPr>
            <a:spLocks noGrp="1"/>
          </p:cNvSpPr>
          <p:nvPr>
            <p:ph sz="quarter" idx="32"/>
          </p:nvPr>
        </p:nvSpPr>
        <p:spPr>
          <a:xfrm>
            <a:off x="8196549"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1" name="Content Placeholder 2">
            <a:extLst>
              <a:ext uri="{FF2B5EF4-FFF2-40B4-BE49-F238E27FC236}">
                <a16:creationId xmlns:a16="http://schemas.microsoft.com/office/drawing/2014/main" id="{C4B6CC4F-F860-5248-B871-88DBD7F45FF3}"/>
              </a:ext>
            </a:extLst>
          </p:cNvPr>
          <p:cNvSpPr>
            <a:spLocks noGrp="1"/>
          </p:cNvSpPr>
          <p:nvPr>
            <p:ph sz="quarter" idx="33"/>
          </p:nvPr>
        </p:nvSpPr>
        <p:spPr>
          <a:xfrm>
            <a:off x="8196549"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6" name="Content Placeholder 2">
            <a:extLst>
              <a:ext uri="{FF2B5EF4-FFF2-40B4-BE49-F238E27FC236}">
                <a16:creationId xmlns:a16="http://schemas.microsoft.com/office/drawing/2014/main" id="{79AA6EEC-3CE8-554D-BD1C-1D0BE471A710}"/>
              </a:ext>
            </a:extLst>
          </p:cNvPr>
          <p:cNvSpPr>
            <a:spLocks noGrp="1"/>
          </p:cNvSpPr>
          <p:nvPr>
            <p:ph sz="quarter" idx="34"/>
          </p:nvPr>
        </p:nvSpPr>
        <p:spPr>
          <a:xfrm>
            <a:off x="381000"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7" name="Content Placeholder 2">
            <a:extLst>
              <a:ext uri="{FF2B5EF4-FFF2-40B4-BE49-F238E27FC236}">
                <a16:creationId xmlns:a16="http://schemas.microsoft.com/office/drawing/2014/main" id="{8A554323-3A9A-2A41-AF93-6BF2263AD84B}"/>
              </a:ext>
            </a:extLst>
          </p:cNvPr>
          <p:cNvSpPr>
            <a:spLocks noGrp="1"/>
          </p:cNvSpPr>
          <p:nvPr>
            <p:ph sz="quarter" idx="35"/>
          </p:nvPr>
        </p:nvSpPr>
        <p:spPr>
          <a:xfrm>
            <a:off x="381000"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8" name="Content Placeholder 2">
            <a:extLst>
              <a:ext uri="{FF2B5EF4-FFF2-40B4-BE49-F238E27FC236}">
                <a16:creationId xmlns:a16="http://schemas.microsoft.com/office/drawing/2014/main" id="{9808DE4C-1FCB-6A42-8B10-1B5A95857618}"/>
              </a:ext>
            </a:extLst>
          </p:cNvPr>
          <p:cNvSpPr>
            <a:spLocks noGrp="1"/>
          </p:cNvSpPr>
          <p:nvPr>
            <p:ph sz="quarter" idx="36"/>
          </p:nvPr>
        </p:nvSpPr>
        <p:spPr>
          <a:xfrm>
            <a:off x="4303005"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9" name="Content Placeholder 2">
            <a:extLst>
              <a:ext uri="{FF2B5EF4-FFF2-40B4-BE49-F238E27FC236}">
                <a16:creationId xmlns:a16="http://schemas.microsoft.com/office/drawing/2014/main" id="{E9DF21CB-7A5B-C14A-A6C7-7726AD7EF6BF}"/>
              </a:ext>
            </a:extLst>
          </p:cNvPr>
          <p:cNvSpPr>
            <a:spLocks noGrp="1"/>
          </p:cNvSpPr>
          <p:nvPr>
            <p:ph sz="quarter" idx="37"/>
          </p:nvPr>
        </p:nvSpPr>
        <p:spPr>
          <a:xfrm>
            <a:off x="4303005"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1" name="TextBox 10">
            <a:extLst>
              <a:ext uri="{FF2B5EF4-FFF2-40B4-BE49-F238E27FC236}">
                <a16:creationId xmlns:a16="http://schemas.microsoft.com/office/drawing/2014/main" id="{8B6C572E-F10A-5B41-BA1F-52F023EDF6EA}"/>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34142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7" name="Content Placeholder 2">
            <a:extLst>
              <a:ext uri="{FF2B5EF4-FFF2-40B4-BE49-F238E27FC236}">
                <a16:creationId xmlns:a16="http://schemas.microsoft.com/office/drawing/2014/main" id="{625F1037-51AE-4083-8738-1B8AEF96DE80}"/>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6424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DB532E52-AB35-0140-A644-B467CE780FB8}"/>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8EF0AE71-74B5-8349-A307-66BA1140D296}"/>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389455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
        <p:nvSpPr>
          <p:cNvPr id="4" name="TextBox 3">
            <a:extLst>
              <a:ext uri="{FF2B5EF4-FFF2-40B4-BE49-F238E27FC236}">
                <a16:creationId xmlns:a16="http://schemas.microsoft.com/office/drawing/2014/main" id="{5FAB1FFB-C20C-8A4E-9D69-74014773BB1A}"/>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37099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1"/>
      </p:bgRef>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E9D497BC-9F99-CE49-B145-C91E4EADC7F3}"/>
              </a:ext>
            </a:extLst>
          </p:cNvPr>
          <p:cNvSpPr txBox="1">
            <a:spLocks/>
          </p:cNvSpPr>
          <p:nvPr userDrawn="1"/>
        </p:nvSpPr>
        <p:spPr>
          <a:xfrm>
            <a:off x="3319267" y="6339855"/>
            <a:ext cx="2853571" cy="169277"/>
          </a:xfrm>
          <a:prstGeom prst="rect">
            <a:avLst/>
          </a:prstGeom>
          <a:noFill/>
        </p:spPr>
        <p:txBody>
          <a:bodyPr wrap="square" lIns="0" tIns="0" rIns="0" bIns="0" rtlCol="0" anchor="ctr">
            <a:noAutofit/>
          </a:bodyPr>
          <a:lstStyle>
            <a:defPPr>
              <a:defRPr lang="en-US"/>
            </a:defPPr>
            <a:lvl1pPr algn="l" rtl="0" eaLnBrk="0" fontAlgn="base" hangingPunct="0">
              <a:spcBef>
                <a:spcPct val="0"/>
              </a:spcBef>
              <a:spcAft>
                <a:spcPct val="0"/>
              </a:spcAft>
              <a:defRPr lang="en-US" sz="800" b="0" i="0" kern="1200" smtClean="0">
                <a:solidFill>
                  <a:schemeClr val="tx1"/>
                </a:solidFill>
                <a:latin typeface="Franklin Gothic Medium" panose="020B0603020102020204" pitchFamily="34"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1100" b="0" i="0" kern="1200" dirty="0">
                <a:solidFill>
                  <a:schemeClr val="accent2"/>
                </a:solidFill>
                <a:effectLst/>
                <a:latin typeface="+mn-lt"/>
                <a:ea typeface="ＭＳ Ｐゴシック" pitchFamily="-112" charset="-128"/>
                <a:cs typeface="+mn-cs"/>
              </a:rPr>
              <a:t>© Haworth, Inc.</a:t>
            </a:r>
          </a:p>
        </p:txBody>
      </p:sp>
      <p:sp>
        <p:nvSpPr>
          <p:cNvPr id="11" name="Text Placeholder 8">
            <a:extLst>
              <a:ext uri="{FF2B5EF4-FFF2-40B4-BE49-F238E27FC236}">
                <a16:creationId xmlns:a16="http://schemas.microsoft.com/office/drawing/2014/main" id="{EC4DFFC4-FBB1-3C4E-8214-0EF98C8C3E84}"/>
              </a:ext>
            </a:extLst>
          </p:cNvPr>
          <p:cNvSpPr>
            <a:spLocks noGrp="1"/>
          </p:cNvSpPr>
          <p:nvPr>
            <p:ph type="body" sz="quarter" idx="16" hasCustomPrompt="1"/>
          </p:nvPr>
        </p:nvSpPr>
        <p:spPr>
          <a:xfrm>
            <a:off x="4325475" y="6354609"/>
            <a:ext cx="4547063" cy="174172"/>
          </a:xfrm>
        </p:spPr>
        <p:txBody>
          <a:bodyPr>
            <a:noAutofit/>
          </a:bodyPr>
          <a:lstStyle>
            <a:lvl1pPr>
              <a:defRPr sz="11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pic>
        <p:nvPicPr>
          <p:cNvPr id="15" name="Picture 14">
            <a:extLst>
              <a:ext uri="{FF2B5EF4-FFF2-40B4-BE49-F238E27FC236}">
                <a16:creationId xmlns:a16="http://schemas.microsoft.com/office/drawing/2014/main" id="{1C88C940-F8F1-6340-BC10-A57A390E10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419" y="381501"/>
            <a:ext cx="1054738" cy="127205"/>
          </a:xfrm>
          <a:prstGeom prst="rect">
            <a:avLst/>
          </a:prstGeom>
        </p:spPr>
      </p:pic>
      <p:sp>
        <p:nvSpPr>
          <p:cNvPr id="2" name="Footer Placeholder 1">
            <a:extLst>
              <a:ext uri="{FF2B5EF4-FFF2-40B4-BE49-F238E27FC236}">
                <a16:creationId xmlns:a16="http://schemas.microsoft.com/office/drawing/2014/main" id="{718E538A-A660-7748-8FB9-D91C47276C3E}"/>
              </a:ext>
            </a:extLst>
          </p:cNvPr>
          <p:cNvSpPr>
            <a:spLocks noGrp="1"/>
          </p:cNvSpPr>
          <p:nvPr>
            <p:ph type="ftr" sz="quarter" idx="17"/>
          </p:nvPr>
        </p:nvSpPr>
        <p:spPr/>
        <p:txBody>
          <a:bodyPr>
            <a:noAutofit/>
          </a:bodyPr>
          <a:lstStyle>
            <a:lvl1pPr>
              <a:defRPr>
                <a:solidFill>
                  <a:schemeClr val="accent2"/>
                </a:solidFill>
              </a:defRPr>
            </a:lvl1pPr>
          </a:lstStyle>
          <a:p>
            <a:endParaRPr lang="en-US" dirty="0"/>
          </a:p>
        </p:txBody>
      </p:sp>
      <p:sp>
        <p:nvSpPr>
          <p:cNvPr id="3" name="Slide Number Placeholder 2">
            <a:extLst>
              <a:ext uri="{FF2B5EF4-FFF2-40B4-BE49-F238E27FC236}">
                <a16:creationId xmlns:a16="http://schemas.microsoft.com/office/drawing/2014/main" id="{60C1166F-28A2-4945-A87F-A36E3873924F}"/>
              </a:ext>
            </a:extLst>
          </p:cNvPr>
          <p:cNvSpPr>
            <a:spLocks noGrp="1"/>
          </p:cNvSpPr>
          <p:nvPr>
            <p:ph type="sldNum" sz="quarter" idx="18"/>
          </p:nvPr>
        </p:nvSpPr>
        <p:spPr/>
        <p:txBody>
          <a:bodyPr>
            <a:noAutofit/>
          </a:bodyPr>
          <a:lstStyle>
            <a:lvl1pPr>
              <a:defRPr>
                <a:solidFill>
                  <a:schemeClr val="accent2"/>
                </a:solidFill>
              </a:defRPr>
            </a:lvl1pPr>
          </a:lstStyle>
          <a:p>
            <a:fld id="{3AEB317C-CD42-EA44-9D08-DFA7660C5E76}" type="slidenum">
              <a:rPr lang="en-US" smtClean="0"/>
              <a:pPr/>
              <a:t>‹#›</a:t>
            </a:fld>
            <a:endParaRPr lang="en-US" dirty="0"/>
          </a:p>
        </p:txBody>
      </p:sp>
      <p:sp>
        <p:nvSpPr>
          <p:cNvPr id="9" name="Text Placeholder 8">
            <a:extLst>
              <a:ext uri="{FF2B5EF4-FFF2-40B4-BE49-F238E27FC236}">
                <a16:creationId xmlns:a16="http://schemas.microsoft.com/office/drawing/2014/main" id="{C6484E31-88C2-4978-983E-353C515C48C7}"/>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3" name="Title 1">
            <a:extLst>
              <a:ext uri="{FF2B5EF4-FFF2-40B4-BE49-F238E27FC236}">
                <a16:creationId xmlns:a16="http://schemas.microsoft.com/office/drawing/2014/main" id="{F7E711B2-CA10-F446-9102-BA2DD60ACB19}"/>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endParaRPr lang="en-US" dirty="0"/>
          </a:p>
        </p:txBody>
      </p:sp>
      <p:sp>
        <p:nvSpPr>
          <p:cNvPr id="10" name="TextBox 9">
            <a:extLst>
              <a:ext uri="{FF2B5EF4-FFF2-40B4-BE49-F238E27FC236}">
                <a16:creationId xmlns:a16="http://schemas.microsoft.com/office/drawing/2014/main" id="{AF461D5B-5FE4-DC4F-9392-7AFEDAA14A0A}"/>
              </a:ext>
            </a:extLst>
          </p:cNvPr>
          <p:cNvSpPr txBox="1"/>
          <p:nvPr userDrawn="1"/>
        </p:nvSpPr>
        <p:spPr>
          <a:xfrm>
            <a:off x="9093253" y="325202"/>
            <a:ext cx="2447925" cy="261610"/>
          </a:xfrm>
          <a:prstGeom prst="rect">
            <a:avLst/>
          </a:prstGeom>
          <a:noFill/>
        </p:spPr>
        <p:txBody>
          <a:bodyPr wrap="square" rtlCol="0">
            <a:spAutoFit/>
          </a:bodyPr>
          <a:lstStyle/>
          <a:p>
            <a:r>
              <a:rPr lang="en-US" sz="1100" dirty="0">
                <a:solidFill>
                  <a:schemeClr val="accent2"/>
                </a:solidFill>
                <a:latin typeface="+mj-lt"/>
              </a:rPr>
              <a:t>Company Confidential</a:t>
            </a:r>
          </a:p>
        </p:txBody>
      </p:sp>
    </p:spTree>
    <p:extLst>
      <p:ext uri="{BB962C8B-B14F-4D97-AF65-F5344CB8AC3E}">
        <p14:creationId xmlns:p14="http://schemas.microsoft.com/office/powerpoint/2010/main" val="24997068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pplying Masters">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A0A8AB9-8996-45BC-968B-831410053F9F}"/>
              </a:ext>
            </a:extLst>
          </p:cNvPr>
          <p:cNvSpPr txBox="1"/>
          <p:nvPr userDrawn="1"/>
        </p:nvSpPr>
        <p:spPr>
          <a:xfrm>
            <a:off x="368300" y="1752600"/>
            <a:ext cx="2749804" cy="3200876"/>
          </a:xfrm>
          <a:prstGeom prst="rect">
            <a:avLst/>
          </a:prstGeom>
          <a:noFill/>
        </p:spPr>
        <p:txBody>
          <a:bodyPr wrap="square" lIns="0" tIns="0" rIns="0" bIns="0" rtlCol="0">
            <a:spAutoFit/>
          </a:bodyPr>
          <a:lstStyle/>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When inserting a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new slide, click the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     “New Slide” button.</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Select the layout that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will work best with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your content.</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If you need a different layout for a slide that is already in process, click the                 button and make a selection.</a:t>
            </a:r>
          </a:p>
        </p:txBody>
      </p:sp>
      <p:sp>
        <p:nvSpPr>
          <p:cNvPr id="13" name="TextBox 12">
            <a:extLst>
              <a:ext uri="{FF2B5EF4-FFF2-40B4-BE49-F238E27FC236}">
                <a16:creationId xmlns:a16="http://schemas.microsoft.com/office/drawing/2014/main" id="{4D48E606-DBBE-D048-8B6C-3F1CDE907320}"/>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Applying Masters</a:t>
            </a:r>
            <a:endParaRPr lang="en-US" dirty="0"/>
          </a:p>
        </p:txBody>
      </p:sp>
      <p:sp>
        <p:nvSpPr>
          <p:cNvPr id="11" name="Rectangle 10">
            <a:extLst>
              <a:ext uri="{FF2B5EF4-FFF2-40B4-BE49-F238E27FC236}">
                <a16:creationId xmlns:a16="http://schemas.microsoft.com/office/drawing/2014/main" id="{441F796D-495B-AD49-91A9-5BA2EDB640E6}"/>
              </a:ext>
            </a:extLst>
          </p:cNvPr>
          <p:cNvSpPr/>
          <p:nvPr userDrawn="1"/>
        </p:nvSpPr>
        <p:spPr>
          <a:xfrm>
            <a:off x="9196534" y="3483864"/>
            <a:ext cx="2995466" cy="2916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51C9E9-A66E-C24D-A6AE-CEC2717518E0}"/>
              </a:ext>
            </a:extLst>
          </p:cNvPr>
          <p:cNvSpPr/>
          <p:nvPr userDrawn="1"/>
        </p:nvSpPr>
        <p:spPr>
          <a:xfrm>
            <a:off x="9582014" y="3810998"/>
            <a:ext cx="2268610" cy="229293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Always use slide masters and avoid using “Title Only” and “Blank” masters to ensure all of your content follows the template formatting.</a:t>
            </a:r>
          </a:p>
        </p:txBody>
      </p:sp>
      <p:pic>
        <p:nvPicPr>
          <p:cNvPr id="3" name="Picture 2">
            <a:extLst>
              <a:ext uri="{FF2B5EF4-FFF2-40B4-BE49-F238E27FC236}">
                <a16:creationId xmlns:a16="http://schemas.microsoft.com/office/drawing/2014/main" id="{84DA410D-8657-4E54-909C-4B0CC9F167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 y="2339179"/>
            <a:ext cx="238125" cy="244418"/>
          </a:xfrm>
          <a:prstGeom prst="rect">
            <a:avLst/>
          </a:prstGeom>
        </p:spPr>
      </p:pic>
      <p:pic>
        <p:nvPicPr>
          <p:cNvPr id="21" name="Picture 20">
            <a:extLst>
              <a:ext uri="{FF2B5EF4-FFF2-40B4-BE49-F238E27FC236}">
                <a16:creationId xmlns:a16="http://schemas.microsoft.com/office/drawing/2014/main" id="{57F1C25A-C2D8-4E3D-8FF0-B5C629AD37F0}"/>
              </a:ext>
            </a:extLst>
          </p:cNvPr>
          <p:cNvPicPr>
            <a:picLocks noChangeAspect="1"/>
          </p:cNvPicPr>
          <p:nvPr userDrawn="1"/>
        </p:nvPicPr>
        <p:blipFill>
          <a:blip r:embed="rId3"/>
          <a:stretch>
            <a:fillRect/>
          </a:stretch>
        </p:blipFill>
        <p:spPr>
          <a:xfrm>
            <a:off x="1003861" y="4384377"/>
            <a:ext cx="812800" cy="292100"/>
          </a:xfrm>
          <a:prstGeom prst="rect">
            <a:avLst/>
          </a:prstGeom>
        </p:spPr>
      </p:pic>
      <p:pic>
        <p:nvPicPr>
          <p:cNvPr id="4" name="Picture 3">
            <a:extLst>
              <a:ext uri="{FF2B5EF4-FFF2-40B4-BE49-F238E27FC236}">
                <a16:creationId xmlns:a16="http://schemas.microsoft.com/office/drawing/2014/main" id="{ADB6436F-47E2-4B71-B6C5-BA7F96E1B9E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255910" y="1819275"/>
            <a:ext cx="5686450" cy="4581526"/>
          </a:xfrm>
          <a:prstGeom prst="rect">
            <a:avLst/>
          </a:prstGeom>
        </p:spPr>
      </p:pic>
    </p:spTree>
    <p:extLst>
      <p:ext uri="{BB962C8B-B14F-4D97-AF65-F5344CB8AC3E}">
        <p14:creationId xmlns:p14="http://schemas.microsoft.com/office/powerpoint/2010/main" val="153131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ansfer Conten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D48E606-DBBE-D048-8B6C-3F1CDE907320}"/>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Transfer Old Slides Into a New Template</a:t>
            </a:r>
            <a:endParaRPr lang="en-US" dirty="0"/>
          </a:p>
        </p:txBody>
      </p:sp>
      <p:sp>
        <p:nvSpPr>
          <p:cNvPr id="14" name="TextBox 13">
            <a:extLst>
              <a:ext uri="{FF2B5EF4-FFF2-40B4-BE49-F238E27FC236}">
                <a16:creationId xmlns:a16="http://schemas.microsoft.com/office/drawing/2014/main" id="{3D1DC9B7-F5EA-4C4C-9A64-5F7BEA911F48}"/>
              </a:ext>
            </a:extLst>
          </p:cNvPr>
          <p:cNvSpPr txBox="1"/>
          <p:nvPr userDrawn="1"/>
        </p:nvSpPr>
        <p:spPr>
          <a:xfrm>
            <a:off x="367872" y="1752600"/>
            <a:ext cx="5564187" cy="4616648"/>
          </a:xfrm>
          <a:prstGeom prst="rect">
            <a:avLst/>
          </a:prstGeom>
          <a:noFill/>
        </p:spPr>
        <p:txBody>
          <a:bodyPr wrap="square" lIns="0" tIns="0" rIns="0" bIns="0"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Open both your old presentation and the new template.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Select the slides you want to transfer in the left preview pane of your old presentation and drag them in to the left pane of the new template.</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Review your slides.</a:t>
            </a:r>
          </a:p>
          <a:p>
            <a:pPr marL="577850" marR="0" lvl="1"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Click the               button as needed to reformat.</a:t>
            </a:r>
          </a:p>
          <a:p>
            <a:pPr marL="577850" marR="0" lvl="1"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You may need to select a new                that best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fits your content as some layout options that were available in the old templates have been removed.</a:t>
            </a:r>
          </a:p>
          <a:p>
            <a:pPr marL="577850" marR="0" lvl="1"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If you did not previously use the master layouts, you will need to select the master layout that best fits your content and copy and paste your content into the placeholders to get it to format properly.</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pic>
        <p:nvPicPr>
          <p:cNvPr id="16" name="Picture 15" descr="A close up of a logo&#10;&#10;Description automatically generated">
            <a:extLst>
              <a:ext uri="{FF2B5EF4-FFF2-40B4-BE49-F238E27FC236}">
                <a16:creationId xmlns:a16="http://schemas.microsoft.com/office/drawing/2014/main" id="{AF573EED-7216-864D-9EA5-71253F49074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852704" y="3622933"/>
            <a:ext cx="690880" cy="276714"/>
          </a:xfrm>
          <a:prstGeom prst="rect">
            <a:avLst/>
          </a:prstGeom>
        </p:spPr>
      </p:pic>
      <p:pic>
        <p:nvPicPr>
          <p:cNvPr id="8" name="Picture 7">
            <a:extLst>
              <a:ext uri="{FF2B5EF4-FFF2-40B4-BE49-F238E27FC236}">
                <a16:creationId xmlns:a16="http://schemas.microsoft.com/office/drawing/2014/main" id="{5BB9F8BC-279E-F94A-956A-33292446E1D7}"/>
              </a:ext>
            </a:extLst>
          </p:cNvPr>
          <p:cNvPicPr>
            <a:picLocks noChangeAspect="1"/>
          </p:cNvPicPr>
          <p:nvPr userDrawn="1"/>
        </p:nvPicPr>
        <p:blipFill>
          <a:blip r:embed="rId3"/>
          <a:stretch>
            <a:fillRect/>
          </a:stretch>
        </p:blipFill>
        <p:spPr>
          <a:xfrm>
            <a:off x="3851836" y="3982197"/>
            <a:ext cx="812800" cy="292100"/>
          </a:xfrm>
          <a:prstGeom prst="rect">
            <a:avLst/>
          </a:prstGeom>
        </p:spPr>
      </p:pic>
      <p:sp>
        <p:nvSpPr>
          <p:cNvPr id="11" name="Rectangle 10">
            <a:extLst>
              <a:ext uri="{FF2B5EF4-FFF2-40B4-BE49-F238E27FC236}">
                <a16:creationId xmlns:a16="http://schemas.microsoft.com/office/drawing/2014/main" id="{441F796D-495B-AD49-91A9-5BA2EDB640E6}"/>
              </a:ext>
            </a:extLst>
          </p:cNvPr>
          <p:cNvSpPr/>
          <p:nvPr userDrawn="1"/>
        </p:nvSpPr>
        <p:spPr>
          <a:xfrm>
            <a:off x="8595360" y="3821229"/>
            <a:ext cx="3596640" cy="2579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51C9E9-A66E-C24D-A6AE-CEC2717518E0}"/>
              </a:ext>
            </a:extLst>
          </p:cNvPr>
          <p:cNvSpPr/>
          <p:nvPr userDrawn="1"/>
        </p:nvSpPr>
        <p:spPr>
          <a:xfrm>
            <a:off x="8912994" y="4080506"/>
            <a:ext cx="2937630" cy="209288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If your content is confidential, use the pre-built “Company Confidential” slide layouts. You can find them in the master layouts under the</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                              heading. </a:t>
            </a:r>
          </a:p>
        </p:txBody>
      </p:sp>
      <p:pic>
        <p:nvPicPr>
          <p:cNvPr id="15" name="Picture 14">
            <a:extLst>
              <a:ext uri="{FF2B5EF4-FFF2-40B4-BE49-F238E27FC236}">
                <a16:creationId xmlns:a16="http://schemas.microsoft.com/office/drawing/2014/main" id="{6F889893-0CAE-4CEF-A1D4-A9C67B5D0925}"/>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8912994" y="5819444"/>
            <a:ext cx="1674797" cy="259641"/>
          </a:xfrm>
          <a:prstGeom prst="rect">
            <a:avLst/>
          </a:prstGeom>
        </p:spPr>
      </p:pic>
    </p:spTree>
    <p:extLst>
      <p:ext uri="{BB962C8B-B14F-4D97-AF65-F5344CB8AC3E}">
        <p14:creationId xmlns:p14="http://schemas.microsoft.com/office/powerpoint/2010/main" val="100028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Formatting">
    <p:spTree>
      <p:nvGrpSpPr>
        <p:cNvPr id="1" name=""/>
        <p:cNvGrpSpPr/>
        <p:nvPr/>
      </p:nvGrpSpPr>
      <p:grpSpPr>
        <a:xfrm>
          <a:off x="0" y="0"/>
          <a:ext cx="0" cy="0"/>
          <a:chOff x="0" y="0"/>
          <a:chExt cx="0" cy="0"/>
        </a:xfrm>
      </p:grpSpPr>
      <p:pic>
        <p:nvPicPr>
          <p:cNvPr id="23" name="Picture 22" descr="A screenshot of a cell phone&#10;&#10;Description automatically generated">
            <a:extLst>
              <a:ext uri="{FF2B5EF4-FFF2-40B4-BE49-F238E27FC236}">
                <a16:creationId xmlns:a16="http://schemas.microsoft.com/office/drawing/2014/main" id="{78F8543B-DEC6-DE44-A953-C0A3E509C4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8305" y="1757115"/>
            <a:ext cx="8364071" cy="4731500"/>
          </a:xfrm>
          <a:prstGeom prst="rect">
            <a:avLst/>
          </a:prstGeom>
        </p:spPr>
      </p:pic>
      <p:sp>
        <p:nvSpPr>
          <p:cNvPr id="4" name="TextBox 3">
            <a:extLst>
              <a:ext uri="{FF2B5EF4-FFF2-40B4-BE49-F238E27FC236}">
                <a16:creationId xmlns:a16="http://schemas.microsoft.com/office/drawing/2014/main" id="{568BF8FE-25BB-B24D-8489-0AD5B279AA0E}"/>
              </a:ext>
            </a:extLst>
          </p:cNvPr>
          <p:cNvSpPr txBox="1"/>
          <p:nvPr userDrawn="1"/>
        </p:nvSpPr>
        <p:spPr>
          <a:xfrm>
            <a:off x="368300" y="1752600"/>
            <a:ext cx="2749804" cy="484748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Always use the template placeholders to add text.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0" i="0" kern="1200" noProof="0" dirty="0">
                <a:solidFill>
                  <a:schemeClr val="tx1"/>
                </a:solidFill>
                <a:latin typeface="+mn-lt"/>
                <a:ea typeface="+mn-ea"/>
                <a:cs typeface="+mn-cs"/>
              </a:rPr>
              <a:t>Use the       “indent more” button to access the preset text styles.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Each “indent” will bring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you to the next text style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in this order:</a:t>
            </a:r>
          </a:p>
          <a:p>
            <a:pPr marL="292100" marR="0" lvl="1" indent="-2841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Bullet 1 (</a:t>
            </a:r>
            <a:r>
              <a:rPr kumimoji="0" lang="en-US" sz="1600" b="0" i="0" u="none" strike="noStrike" kern="1200" cap="none" spc="0" normalizeH="0" baseline="0" noProof="0" dirty="0">
                <a:ln>
                  <a:noFill/>
                </a:ln>
                <a:solidFill>
                  <a:srgbClr val="202E3D"/>
                </a:solidFill>
                <a:effectLst/>
                <a:uLnTx/>
                <a:uFillTx/>
                <a:latin typeface="+mn-lt"/>
                <a:ea typeface="+mn-ea"/>
                <a:cs typeface="+mn-cs"/>
              </a:rPr>
              <a:t>•</a:t>
            </a:r>
            <a:r>
              <a:rPr kumimoji="0" lang="en-US" sz="1800" b="0" i="0" u="none" strike="noStrike" kern="1200" cap="none" spc="0" normalizeH="0" baseline="0" noProof="0" dirty="0">
                <a:ln>
                  <a:noFill/>
                </a:ln>
                <a:solidFill>
                  <a:srgbClr val="202E3D"/>
                </a:solidFill>
                <a:effectLst/>
                <a:uLnTx/>
                <a:uFillTx/>
                <a:latin typeface="+mn-lt"/>
                <a:ea typeface="+mn-ea"/>
                <a:cs typeface="+mn-cs"/>
              </a:rPr>
              <a:t>)</a:t>
            </a:r>
          </a:p>
          <a:p>
            <a:pPr marL="292100" marR="0" lvl="1" indent="-2841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Bullet 2 (◦)</a:t>
            </a:r>
          </a:p>
          <a:p>
            <a:pPr marL="292100" marR="0" lvl="1" indent="-2841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j-lt"/>
                <a:ea typeface="+mn-ea"/>
                <a:cs typeface="+mn-cs"/>
              </a:rPr>
              <a:t>Header 1</a:t>
            </a:r>
          </a:p>
          <a:p>
            <a:pPr marL="292100" marR="0" lvl="1" indent="-284163"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Header 2</a:t>
            </a:r>
          </a:p>
          <a:p>
            <a:pPr marL="292100" marR="0" lvl="1" indent="-284163"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Numbered List (1.)</a:t>
            </a:r>
          </a:p>
          <a:p>
            <a:pPr marL="292100" marR="0" lvl="1" indent="-284163"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List Bullet 1 </a:t>
            </a:r>
            <a:r>
              <a:rPr kumimoji="0" lang="en-US" sz="1800" b="0" i="0" u="none" strike="noStrike" kern="1200" cap="none" spc="0" normalizeH="0" baseline="0" noProof="0" dirty="0">
                <a:ln>
                  <a:noFill/>
                </a:ln>
                <a:solidFill>
                  <a:srgbClr val="202E3D"/>
                </a:solidFill>
                <a:effectLst/>
                <a:uLnTx/>
                <a:uFillTx/>
                <a:latin typeface="+mn-lt"/>
                <a:ea typeface="+mn-ea"/>
                <a:cs typeface="+mn-cs"/>
              </a:rPr>
              <a:t>(   </a:t>
            </a:r>
            <a:r>
              <a:rPr kumimoji="0" lang="en-US" sz="1600" b="0" i="0" u="none" strike="noStrike" kern="1200" cap="none" spc="0" normalizeH="0" baseline="0" noProof="0" dirty="0">
                <a:ln>
                  <a:noFill/>
                </a:ln>
                <a:solidFill>
                  <a:srgbClr val="202E3D"/>
                </a:solidFill>
                <a:effectLst/>
                <a:uLnTx/>
                <a:uFillTx/>
                <a:latin typeface="+mn-lt"/>
                <a:ea typeface="+mn-ea"/>
                <a:cs typeface="+mn-cs"/>
              </a:rPr>
              <a:t>•</a:t>
            </a:r>
            <a:r>
              <a:rPr kumimoji="0" lang="en-US" sz="1800" b="0" i="0" u="none" strike="noStrike" kern="1200" cap="none" spc="0" normalizeH="0" baseline="0" noProof="0" dirty="0">
                <a:ln>
                  <a:noFill/>
                </a:ln>
                <a:solidFill>
                  <a:srgbClr val="202E3D"/>
                </a:solidFill>
                <a:effectLst/>
                <a:uLnTx/>
                <a:uFillTx/>
                <a:latin typeface="+mn-lt"/>
                <a:ea typeface="+mn-ea"/>
                <a:cs typeface="+mn-cs"/>
              </a:rPr>
              <a:t>)</a:t>
            </a:r>
          </a:p>
          <a:p>
            <a:pPr marL="292100" marR="0" lvl="1" indent="-284163"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List Bullet 2 (    ◦)</a:t>
            </a:r>
          </a:p>
        </p:txBody>
      </p:sp>
      <p:sp>
        <p:nvSpPr>
          <p:cNvPr id="19" name="Rectangle 18">
            <a:extLst>
              <a:ext uri="{FF2B5EF4-FFF2-40B4-BE49-F238E27FC236}">
                <a16:creationId xmlns:a16="http://schemas.microsoft.com/office/drawing/2014/main" id="{124A7523-19AE-8A4D-A845-914DCA57A46C}"/>
              </a:ext>
            </a:extLst>
          </p:cNvPr>
          <p:cNvSpPr/>
          <p:nvPr userDrawn="1"/>
        </p:nvSpPr>
        <p:spPr>
          <a:xfrm>
            <a:off x="9765792" y="4249272"/>
            <a:ext cx="2426208" cy="1846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3C75A2D-CDD0-2147-B2BF-27980D92BF52}"/>
              </a:ext>
            </a:extLst>
          </p:cNvPr>
          <p:cNvSpPr/>
          <p:nvPr userDrawn="1"/>
        </p:nvSpPr>
        <p:spPr>
          <a:xfrm>
            <a:off x="10103222" y="4576046"/>
            <a:ext cx="1739154" cy="118494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Don’t use the</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     “bullet button”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to create bullets.</a:t>
            </a:r>
          </a:p>
        </p:txBody>
      </p:sp>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Text Formatting</a:t>
            </a:r>
            <a:endParaRPr lang="en-US" dirty="0"/>
          </a:p>
        </p:txBody>
      </p:sp>
      <p:pic>
        <p:nvPicPr>
          <p:cNvPr id="5" name="Picture 4" descr="A screenshot of a cell phone&#10;&#10;Description automatically generated">
            <a:extLst>
              <a:ext uri="{FF2B5EF4-FFF2-40B4-BE49-F238E27FC236}">
                <a16:creationId xmlns:a16="http://schemas.microsoft.com/office/drawing/2014/main" id="{8F0090A5-7C0B-2447-BBB7-735C620919B9}"/>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174802" y="2424055"/>
            <a:ext cx="233680" cy="233680"/>
          </a:xfrm>
          <a:prstGeom prst="rect">
            <a:avLst/>
          </a:prstGeom>
        </p:spPr>
      </p:pic>
      <p:pic>
        <p:nvPicPr>
          <p:cNvPr id="6" name="Picture 5">
            <a:extLst>
              <a:ext uri="{FF2B5EF4-FFF2-40B4-BE49-F238E27FC236}">
                <a16:creationId xmlns:a16="http://schemas.microsoft.com/office/drawing/2014/main" id="{A3BEA1DB-5649-2B45-B251-253AE6D563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6498" y="5210735"/>
            <a:ext cx="257736" cy="257736"/>
          </a:xfrm>
          <a:prstGeom prst="rect">
            <a:avLst/>
          </a:prstGeom>
        </p:spPr>
      </p:pic>
    </p:spTree>
    <p:extLst>
      <p:ext uri="{BB962C8B-B14F-4D97-AF65-F5344CB8AC3E}">
        <p14:creationId xmlns:p14="http://schemas.microsoft.com/office/powerpoint/2010/main" val="197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Formatt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Image Formatting</a:t>
            </a:r>
            <a:endParaRPr lang="en-US" dirty="0"/>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9" y="1752600"/>
            <a:ext cx="5628321" cy="29700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the template placeholders whenever possible.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Crop your images to fill the entire placeholder space whenever possible.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Go to Picture Format and select the       tool.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Grabbing the handles of the cropping tool, drag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them to align with the preset grid lines.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Expand your image to fill the entire crop area or fit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3 sides and align to a corner of the image area.</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pic>
        <p:nvPicPr>
          <p:cNvPr id="7" name="Picture 6" descr="A picture containing object&#10;&#10;Description automatically generated">
            <a:extLst>
              <a:ext uri="{FF2B5EF4-FFF2-40B4-BE49-F238E27FC236}">
                <a16:creationId xmlns:a16="http://schemas.microsoft.com/office/drawing/2014/main" id="{DEACC880-6BB6-2E46-92A8-99E04B70D4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85920" y="2784856"/>
            <a:ext cx="304800" cy="284480"/>
          </a:xfrm>
          <a:prstGeom prst="rect">
            <a:avLst/>
          </a:prstGeom>
        </p:spPr>
      </p:pic>
      <p:pic>
        <p:nvPicPr>
          <p:cNvPr id="9" name="Picture 8" descr="A screenshot of a social media post&#10;&#10;Description automatically generated">
            <a:extLst>
              <a:ext uri="{FF2B5EF4-FFF2-40B4-BE49-F238E27FC236}">
                <a16:creationId xmlns:a16="http://schemas.microsoft.com/office/drawing/2014/main" id="{2178CEDE-45A1-2B40-8E38-525A261C76C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1824" y="426720"/>
            <a:ext cx="3474256" cy="1968261"/>
          </a:xfrm>
          <a:prstGeom prst="rect">
            <a:avLst/>
          </a:prstGeom>
        </p:spPr>
      </p:pic>
      <p:pic>
        <p:nvPicPr>
          <p:cNvPr id="12" name="Picture 11">
            <a:extLst>
              <a:ext uri="{FF2B5EF4-FFF2-40B4-BE49-F238E27FC236}">
                <a16:creationId xmlns:a16="http://schemas.microsoft.com/office/drawing/2014/main" id="{E0F719BA-00F5-FE4E-9CEB-73DB6BA2E30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341823" y="2463800"/>
            <a:ext cx="3474257" cy="1968260"/>
          </a:xfrm>
          <a:prstGeom prst="rect">
            <a:avLst/>
          </a:prstGeom>
        </p:spPr>
      </p:pic>
      <p:pic>
        <p:nvPicPr>
          <p:cNvPr id="13" name="Picture 12">
            <a:extLst>
              <a:ext uri="{FF2B5EF4-FFF2-40B4-BE49-F238E27FC236}">
                <a16:creationId xmlns:a16="http://schemas.microsoft.com/office/drawing/2014/main" id="{BB2E2102-C62A-5E4B-9FCB-17153E135B95}"/>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8341823" y="4507638"/>
            <a:ext cx="3474257" cy="1965353"/>
          </a:xfrm>
          <a:prstGeom prst="rect">
            <a:avLst/>
          </a:prstGeom>
        </p:spPr>
      </p:pic>
      <p:sp>
        <p:nvSpPr>
          <p:cNvPr id="14" name="TextBox 13">
            <a:extLst>
              <a:ext uri="{FF2B5EF4-FFF2-40B4-BE49-F238E27FC236}">
                <a16:creationId xmlns:a16="http://schemas.microsoft.com/office/drawing/2014/main" id="{411E2072-BDDC-604B-A40A-7B5E995B36B8}"/>
              </a:ext>
            </a:extLst>
          </p:cNvPr>
          <p:cNvSpPr txBox="1"/>
          <p:nvPr userDrawn="1"/>
        </p:nvSpPr>
        <p:spPr>
          <a:xfrm>
            <a:off x="6050281" y="2184400"/>
            <a:ext cx="2199640" cy="276999"/>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2E3D"/>
                </a:solidFill>
                <a:effectLst/>
                <a:uLnTx/>
                <a:uFillTx/>
                <a:latin typeface="+mn-lt"/>
                <a:ea typeface="+mn-ea"/>
                <a:cs typeface="+mn-cs"/>
              </a:rPr>
              <a:t>Master Slide Layout</a:t>
            </a:r>
          </a:p>
        </p:txBody>
      </p:sp>
      <p:sp>
        <p:nvSpPr>
          <p:cNvPr id="15" name="TextBox 14">
            <a:extLst>
              <a:ext uri="{FF2B5EF4-FFF2-40B4-BE49-F238E27FC236}">
                <a16:creationId xmlns:a16="http://schemas.microsoft.com/office/drawing/2014/main" id="{57061DEC-D5F2-A94B-A7AE-B016CD8ACC41}"/>
              </a:ext>
            </a:extLst>
          </p:cNvPr>
          <p:cNvSpPr txBox="1"/>
          <p:nvPr userDrawn="1"/>
        </p:nvSpPr>
        <p:spPr>
          <a:xfrm>
            <a:off x="6050281" y="4201160"/>
            <a:ext cx="2199640" cy="276999"/>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2E3D"/>
                </a:solidFill>
                <a:effectLst/>
                <a:uLnTx/>
                <a:uFillTx/>
                <a:latin typeface="+mn-lt"/>
                <a:ea typeface="+mn-ea"/>
                <a:cs typeface="+mn-cs"/>
              </a:rPr>
              <a:t>Default Image Appearance</a:t>
            </a:r>
          </a:p>
        </p:txBody>
      </p:sp>
      <p:sp>
        <p:nvSpPr>
          <p:cNvPr id="16" name="TextBox 15">
            <a:extLst>
              <a:ext uri="{FF2B5EF4-FFF2-40B4-BE49-F238E27FC236}">
                <a16:creationId xmlns:a16="http://schemas.microsoft.com/office/drawing/2014/main" id="{A515FBFA-B314-A94B-9DC8-28BA6E5DFE70}"/>
              </a:ext>
            </a:extLst>
          </p:cNvPr>
          <p:cNvSpPr txBox="1"/>
          <p:nvPr userDrawn="1"/>
        </p:nvSpPr>
        <p:spPr>
          <a:xfrm>
            <a:off x="6050281" y="6263640"/>
            <a:ext cx="2199640" cy="276999"/>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2E3D"/>
                </a:solidFill>
                <a:effectLst/>
                <a:uLnTx/>
                <a:uFillTx/>
                <a:latin typeface="+mn-lt"/>
                <a:ea typeface="+mn-ea"/>
                <a:cs typeface="+mn-cs"/>
              </a:rPr>
              <a:t>Cropped Image Appearance</a:t>
            </a:r>
          </a:p>
        </p:txBody>
      </p:sp>
      <p:sp>
        <p:nvSpPr>
          <p:cNvPr id="17" name="Rectangle 16">
            <a:extLst>
              <a:ext uri="{FF2B5EF4-FFF2-40B4-BE49-F238E27FC236}">
                <a16:creationId xmlns:a16="http://schemas.microsoft.com/office/drawing/2014/main" id="{4C5425D5-3CB7-5548-BF11-9862B3527D2D}"/>
              </a:ext>
            </a:extLst>
          </p:cNvPr>
          <p:cNvSpPr/>
          <p:nvPr userDrawn="1"/>
        </p:nvSpPr>
        <p:spPr>
          <a:xfrm>
            <a:off x="0" y="4462272"/>
            <a:ext cx="3406587" cy="2010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FD93446-BC7B-C64F-9C9F-2E0B9C7890FC}"/>
              </a:ext>
            </a:extLst>
          </p:cNvPr>
          <p:cNvSpPr/>
          <p:nvPr userDrawn="1"/>
        </p:nvSpPr>
        <p:spPr>
          <a:xfrm>
            <a:off x="385479" y="4720374"/>
            <a:ext cx="2850779" cy="146193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Hold down “Shift” to resize proportionately and “Ctrl”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to resize opposite sides of the object equally. </a:t>
            </a:r>
          </a:p>
        </p:txBody>
      </p:sp>
    </p:spTree>
    <p:extLst>
      <p:ext uri="{BB962C8B-B14F-4D97-AF65-F5344CB8AC3E}">
        <p14:creationId xmlns:p14="http://schemas.microsoft.com/office/powerpoint/2010/main" val="112307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Selec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Color  Selection</a:t>
            </a:r>
            <a:endParaRPr lang="en-US" dirty="0"/>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9" y="1752600"/>
            <a:ext cx="5628321" cy="2693045"/>
          </a:xfrm>
          <a:prstGeom prst="rect">
            <a:avLst/>
          </a:prstGeom>
          <a:noFill/>
        </p:spPr>
        <p:txBody>
          <a:bodyPr wrap="square" rtlCol="0">
            <a:spAutoFit/>
          </a:bodyPr>
          <a:lstStyle/>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Always use the main theme colors, and only use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the Bright Green when absolutely necessary.</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Avoid changing the text color defaults.</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You may also use white on a dark background.</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If additional tints are needed, only use the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tints shown here:</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sp>
        <p:nvSpPr>
          <p:cNvPr id="17" name="Rectangle 16">
            <a:extLst>
              <a:ext uri="{FF2B5EF4-FFF2-40B4-BE49-F238E27FC236}">
                <a16:creationId xmlns:a16="http://schemas.microsoft.com/office/drawing/2014/main" id="{4C5425D5-3CB7-5548-BF11-9862B3527D2D}"/>
              </a:ext>
            </a:extLst>
          </p:cNvPr>
          <p:cNvSpPr/>
          <p:nvPr userDrawn="1"/>
        </p:nvSpPr>
        <p:spPr>
          <a:xfrm>
            <a:off x="9247632" y="4681728"/>
            <a:ext cx="2944368" cy="1790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FD93446-BC7B-C64F-9C9F-2E0B9C7890FC}"/>
              </a:ext>
            </a:extLst>
          </p:cNvPr>
          <p:cNvSpPr/>
          <p:nvPr userDrawn="1"/>
        </p:nvSpPr>
        <p:spPr>
          <a:xfrm>
            <a:off x="9633110" y="4976406"/>
            <a:ext cx="2357721" cy="118494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Use the Bright Blue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as an accent to draw attention to something.</a:t>
            </a:r>
          </a:p>
        </p:txBody>
      </p:sp>
      <p:sp>
        <p:nvSpPr>
          <p:cNvPr id="23" name="TextBox 22">
            <a:extLst>
              <a:ext uri="{FF2B5EF4-FFF2-40B4-BE49-F238E27FC236}">
                <a16:creationId xmlns:a16="http://schemas.microsoft.com/office/drawing/2014/main" id="{E37F0193-EA64-0343-9608-390886127BD5}"/>
              </a:ext>
            </a:extLst>
          </p:cNvPr>
          <p:cNvSpPr txBox="1"/>
          <p:nvPr userDrawn="1"/>
        </p:nvSpPr>
        <p:spPr>
          <a:xfrm>
            <a:off x="6172200" y="1752600"/>
            <a:ext cx="5628321" cy="1908215"/>
          </a:xfrm>
          <a:prstGeom prst="rect">
            <a:avLst/>
          </a:prstGeom>
          <a:noFill/>
        </p:spPr>
        <p:txBody>
          <a:bodyPr wrap="square" rtlCol="0">
            <a:spAutoFit/>
          </a:bodyPr>
          <a:lstStyle/>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Red and green are often used to show positive and negative changes on graphs. Should you need to use color to signify positive and negative, it is acceptable to use the following colors:</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sp>
        <p:nvSpPr>
          <p:cNvPr id="26" name="TextBox 25">
            <a:extLst>
              <a:ext uri="{FF2B5EF4-FFF2-40B4-BE49-F238E27FC236}">
                <a16:creationId xmlns:a16="http://schemas.microsoft.com/office/drawing/2014/main" id="{12E2BD37-EA15-2B40-8CB3-0F5472687A2D}"/>
              </a:ext>
            </a:extLst>
          </p:cNvPr>
          <p:cNvSpPr txBox="1"/>
          <p:nvPr userDrawn="1"/>
        </p:nvSpPr>
        <p:spPr>
          <a:xfrm>
            <a:off x="6492240" y="3099816"/>
            <a:ext cx="2496312" cy="1200329"/>
          </a:xfrm>
          <a:prstGeom prst="rect">
            <a:avLst/>
          </a:prstGeom>
          <a:solidFill>
            <a:srgbClr val="DA001C"/>
          </a:solidFill>
        </p:spPr>
        <p:txBody>
          <a:bodyPr wrap="square" lIns="182880" tIns="182880" rIns="182880" bIns="182880" rtlCol="0">
            <a:spAutoFit/>
          </a:bodyPr>
          <a:lstStyle/>
          <a:p>
            <a:r>
              <a:rPr lang="en-US" dirty="0">
                <a:solidFill>
                  <a:srgbClr val="FFFFFF"/>
                </a:solidFill>
                <a:latin typeface="+mj-lt"/>
              </a:rPr>
              <a:t>Bright Red</a:t>
            </a:r>
          </a:p>
          <a:p>
            <a:r>
              <a:rPr lang="en-US" dirty="0">
                <a:solidFill>
                  <a:srgbClr val="FFFFFF"/>
                </a:solidFill>
                <a:latin typeface="+mn-lt"/>
              </a:rPr>
              <a:t>R218 G0 B28</a:t>
            </a:r>
          </a:p>
          <a:p>
            <a:r>
              <a:rPr lang="en-US" dirty="0">
                <a:solidFill>
                  <a:srgbClr val="FFFFFF"/>
                </a:solidFill>
                <a:latin typeface="+mn-lt"/>
              </a:rPr>
              <a:t>HEX #DA001C</a:t>
            </a:r>
          </a:p>
        </p:txBody>
      </p:sp>
      <p:sp>
        <p:nvSpPr>
          <p:cNvPr id="27" name="TextBox 26">
            <a:extLst>
              <a:ext uri="{FF2B5EF4-FFF2-40B4-BE49-F238E27FC236}">
                <a16:creationId xmlns:a16="http://schemas.microsoft.com/office/drawing/2014/main" id="{FBE4AAC7-C66E-3A41-B18D-D6FBA59D6E82}"/>
              </a:ext>
            </a:extLst>
          </p:cNvPr>
          <p:cNvSpPr txBox="1"/>
          <p:nvPr userDrawn="1"/>
        </p:nvSpPr>
        <p:spPr>
          <a:xfrm>
            <a:off x="9256776" y="3099816"/>
            <a:ext cx="2456688" cy="1200329"/>
          </a:xfrm>
          <a:prstGeom prst="rect">
            <a:avLst/>
          </a:prstGeom>
          <a:solidFill>
            <a:srgbClr val="36D399"/>
          </a:solidFill>
        </p:spPr>
        <p:txBody>
          <a:bodyPr wrap="square" lIns="182880" tIns="182880" rIns="182880" bIns="182880" rtlCol="0">
            <a:spAutoFit/>
          </a:bodyPr>
          <a:lstStyle/>
          <a:p>
            <a:r>
              <a:rPr lang="en-US" dirty="0">
                <a:solidFill>
                  <a:srgbClr val="FFFFFF"/>
                </a:solidFill>
                <a:latin typeface="+mj-lt"/>
              </a:rPr>
              <a:t>Bright Green</a:t>
            </a:r>
          </a:p>
          <a:p>
            <a:r>
              <a:rPr lang="en-US" dirty="0">
                <a:solidFill>
                  <a:srgbClr val="FFFFFF"/>
                </a:solidFill>
                <a:latin typeface="+mn-lt"/>
              </a:rPr>
              <a:t>R54 G211 B153</a:t>
            </a:r>
          </a:p>
          <a:p>
            <a:r>
              <a:rPr lang="en-US" dirty="0">
                <a:solidFill>
                  <a:srgbClr val="FFFFFF"/>
                </a:solidFill>
                <a:latin typeface="+mn-lt"/>
              </a:rPr>
              <a:t>HEX #36D399</a:t>
            </a:r>
          </a:p>
        </p:txBody>
      </p:sp>
      <p:pic>
        <p:nvPicPr>
          <p:cNvPr id="16" name="Picture 15">
            <a:extLst>
              <a:ext uri="{FF2B5EF4-FFF2-40B4-BE49-F238E27FC236}">
                <a16:creationId xmlns:a16="http://schemas.microsoft.com/office/drawing/2014/main" id="{0E055DB7-589B-B244-BF13-B0C2561461B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380330" y="3484890"/>
            <a:ext cx="2480126" cy="1746756"/>
          </a:xfrm>
          <a:prstGeom prst="rect">
            <a:avLst/>
          </a:prstGeom>
        </p:spPr>
      </p:pic>
    </p:spTree>
    <p:extLst>
      <p:ext uri="{BB962C8B-B14F-4D97-AF65-F5344CB8AC3E}">
        <p14:creationId xmlns:p14="http://schemas.microsoft.com/office/powerpoint/2010/main" val="48159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Formatt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Table Formatting</a:t>
            </a:r>
            <a:endParaRPr lang="en-US" dirty="0"/>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9" y="1752600"/>
            <a:ext cx="5628321" cy="4385816"/>
          </a:xfrm>
          <a:prstGeom prst="rect">
            <a:avLst/>
          </a:prstGeom>
          <a:noFill/>
        </p:spPr>
        <p:txBody>
          <a:bodyPr wrap="square" rtlCol="0">
            <a:spAutoFit/>
          </a:bodyPr>
          <a:lstStyle/>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j-lt"/>
                <a:ea typeface="+mn-ea"/>
                <a:cs typeface="+mn-cs"/>
              </a:rPr>
              <a:t>Fonts</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Franklin Gothic Book for overall text</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Franklin Gothic Medium for emphasis</a:t>
            </a:r>
            <a:endParaRPr kumimoji="0" lang="en-US" sz="1800" b="0" i="0" u="none" strike="noStrike" kern="1200" cap="none" spc="0" normalizeH="0" baseline="0" noProof="0" dirty="0">
              <a:ln>
                <a:noFill/>
              </a:ln>
              <a:solidFill>
                <a:srgbClr val="202E3D"/>
              </a:solidFill>
              <a:effectLst/>
              <a:uLnTx/>
              <a:uFillTx/>
              <a:latin typeface="+mj-lt"/>
              <a:ea typeface="+mn-ea"/>
              <a:cs typeface="+mn-cs"/>
            </a:endParaRPr>
          </a:p>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j-lt"/>
                <a:ea typeface="+mn-ea"/>
                <a:cs typeface="+mn-cs"/>
              </a:rPr>
              <a:t>Text Color</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White on dark background</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Petrol Black on light background</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(2</a:t>
            </a:r>
            <a:r>
              <a:rPr kumimoji="0" lang="en-US" sz="1800" b="0" i="0" u="none" strike="noStrike" kern="1200" cap="none" spc="0" normalizeH="0" baseline="30000" noProof="0" dirty="0">
                <a:ln>
                  <a:noFill/>
                </a:ln>
                <a:solidFill>
                  <a:srgbClr val="202E3D"/>
                </a:solidFill>
                <a:effectLst/>
                <a:uLnTx/>
                <a:uFillTx/>
                <a:latin typeface="+mn-lt"/>
                <a:ea typeface="+mn-ea"/>
                <a:cs typeface="+mn-cs"/>
              </a:rPr>
              <a:t>nd</a:t>
            </a:r>
            <a:r>
              <a:rPr kumimoji="0" lang="en-US" sz="1800" b="0" i="0" u="none" strike="noStrike" kern="1200" cap="none" spc="0" normalizeH="0" baseline="0" noProof="0" dirty="0">
                <a:ln>
                  <a:noFill/>
                </a:ln>
                <a:solidFill>
                  <a:srgbClr val="202E3D"/>
                </a:solidFill>
                <a:effectLst/>
                <a:uLnTx/>
                <a:uFillTx/>
                <a:latin typeface="+mn-lt"/>
                <a:ea typeface="+mn-ea"/>
                <a:cs typeface="+mn-cs"/>
              </a:rPr>
              <a:t> color from left in Theme Colors)</a:t>
            </a:r>
          </a:p>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j-lt"/>
                <a:ea typeface="+mn-ea"/>
                <a:cs typeface="+mn-cs"/>
              </a:rPr>
              <a:t>Cell Color</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Follow the “Color Selection” Tips slide</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white, light gray, or light cream for cell colors.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The lightest tints of Petrol Black and Bright blue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are also acceptable.</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sp>
        <p:nvSpPr>
          <p:cNvPr id="25" name="TextBox 24">
            <a:extLst>
              <a:ext uri="{FF2B5EF4-FFF2-40B4-BE49-F238E27FC236}">
                <a16:creationId xmlns:a16="http://schemas.microsoft.com/office/drawing/2014/main" id="{268686C5-A9A7-BB4C-90E7-BAF21331A66F}"/>
              </a:ext>
            </a:extLst>
          </p:cNvPr>
          <p:cNvSpPr txBox="1"/>
          <p:nvPr userDrawn="1"/>
        </p:nvSpPr>
        <p:spPr>
          <a:xfrm>
            <a:off x="6172200" y="1752600"/>
            <a:ext cx="5628321" cy="4708981"/>
          </a:xfrm>
          <a:prstGeom prst="rect">
            <a:avLst/>
          </a:prstGeom>
          <a:noFill/>
        </p:spPr>
        <p:txBody>
          <a:bodyPr wrap="square" rtlCol="0">
            <a:spAutoFit/>
          </a:bodyPr>
          <a:lstStyle/>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j-lt"/>
                <a:ea typeface="+mn-ea"/>
                <a:cs typeface="+mn-cs"/>
              </a:rPr>
              <a:t>Cell Borders</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minimally</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i="0" u="none" strike="noStrike" kern="1200" dirty="0">
                <a:solidFill>
                  <a:schemeClr val="tx1"/>
                </a:solidFill>
                <a:effectLst/>
                <a:latin typeface="+mn-lt"/>
                <a:ea typeface="+mn-ea"/>
                <a:cs typeface="+mn-cs"/>
              </a:rPr>
              <a:t>If you need a border, use thin line weights </a:t>
            </a:r>
          </a:p>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Editing Cell Borders</a:t>
            </a:r>
          </a:p>
          <a:p>
            <a:pPr marL="236538"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Select entire table and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choose </a:t>
            </a:r>
          </a:p>
          <a:p>
            <a:pPr marL="236538"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Choose the Pen Style,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Pen Weight, and Pen Color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to your preferences</a:t>
            </a:r>
            <a:br>
              <a:rPr kumimoji="0" lang="en-US" sz="1800" b="0" i="0" u="none" strike="noStrike" kern="1200" cap="none" spc="0" normalizeH="0" baseline="0" noProof="0" dirty="0">
                <a:ln>
                  <a:noFill/>
                </a:ln>
                <a:solidFill>
                  <a:srgbClr val="202E3D"/>
                </a:solidFill>
                <a:effectLst/>
                <a:uLnTx/>
                <a:uFillTx/>
                <a:latin typeface="+mn-lt"/>
                <a:ea typeface="+mn-ea"/>
                <a:cs typeface="+mn-cs"/>
              </a:rPr>
            </a:br>
            <a:br>
              <a:rPr kumimoji="0" lang="en-US" sz="1800" b="0" i="0" u="none" strike="noStrike" kern="1200" cap="none" spc="0" normalizeH="0" baseline="0" noProof="0" dirty="0">
                <a:ln>
                  <a:noFill/>
                </a:ln>
                <a:solidFill>
                  <a:srgbClr val="202E3D"/>
                </a:solidFill>
                <a:effectLst/>
                <a:uLnTx/>
                <a:uFillTx/>
                <a:latin typeface="+mn-lt"/>
                <a:ea typeface="+mn-ea"/>
                <a:cs typeface="+mn-cs"/>
              </a:rPr>
            </a:b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a:p>
            <a:pPr marL="236538"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Select the cells you want to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add the border style to, then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go to                  to select the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border you want</a:t>
            </a:r>
          </a:p>
        </p:txBody>
      </p:sp>
      <p:pic>
        <p:nvPicPr>
          <p:cNvPr id="13" name="Picture 12">
            <a:extLst>
              <a:ext uri="{FF2B5EF4-FFF2-40B4-BE49-F238E27FC236}">
                <a16:creationId xmlns:a16="http://schemas.microsoft.com/office/drawing/2014/main" id="{2BA0AE46-DEDD-B34B-814F-3479DB5C41F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269480" y="3511297"/>
            <a:ext cx="1060704" cy="237744"/>
          </a:xfrm>
          <a:prstGeom prst="rect">
            <a:avLst/>
          </a:prstGeom>
        </p:spPr>
      </p:pic>
      <p:pic>
        <p:nvPicPr>
          <p:cNvPr id="14" name="Picture 13">
            <a:extLst>
              <a:ext uri="{FF2B5EF4-FFF2-40B4-BE49-F238E27FC236}">
                <a16:creationId xmlns:a16="http://schemas.microsoft.com/office/drawing/2014/main" id="{E6FAABF8-3A36-F34D-83E9-8A648A7764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02908" y="4663440"/>
            <a:ext cx="1031748" cy="589570"/>
          </a:xfrm>
          <a:prstGeom prst="rect">
            <a:avLst/>
          </a:prstGeom>
        </p:spPr>
      </p:pic>
      <p:pic>
        <p:nvPicPr>
          <p:cNvPr id="28" name="Picture 27">
            <a:extLst>
              <a:ext uri="{FF2B5EF4-FFF2-40B4-BE49-F238E27FC236}">
                <a16:creationId xmlns:a16="http://schemas.microsoft.com/office/drawing/2014/main" id="{C3665282-57E0-F44A-A389-08108C06585C}"/>
              </a:ext>
            </a:extLst>
          </p:cNvPr>
          <p:cNvPicPr>
            <a:picLocks noChangeAspect="1"/>
          </p:cNvPicPr>
          <p:nvPr userDrawn="1"/>
        </p:nvPicPr>
        <p:blipFill>
          <a:blip r:embed="rId4"/>
          <a:stretch>
            <a:fillRect/>
          </a:stretch>
        </p:blipFill>
        <p:spPr>
          <a:xfrm>
            <a:off x="7047484" y="5850128"/>
            <a:ext cx="889000" cy="254000"/>
          </a:xfrm>
          <a:prstGeom prst="rect">
            <a:avLst/>
          </a:prstGeom>
        </p:spPr>
      </p:pic>
      <p:sp>
        <p:nvSpPr>
          <p:cNvPr id="31" name="Rectangle 30">
            <a:extLst>
              <a:ext uri="{FF2B5EF4-FFF2-40B4-BE49-F238E27FC236}">
                <a16:creationId xmlns:a16="http://schemas.microsoft.com/office/drawing/2014/main" id="{CE4E68E7-0FF3-2A41-B42E-5D3C7A98CE19}"/>
              </a:ext>
            </a:extLst>
          </p:cNvPr>
          <p:cNvSpPr/>
          <p:nvPr userDrawn="1"/>
        </p:nvSpPr>
        <p:spPr>
          <a:xfrm>
            <a:off x="9464040" y="3145536"/>
            <a:ext cx="2727960" cy="3326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FDA0B0C-7DEE-6C44-830D-DF232FC48BF5}"/>
              </a:ext>
            </a:extLst>
          </p:cNvPr>
          <p:cNvSpPr/>
          <p:nvPr userDrawn="1"/>
        </p:nvSpPr>
        <p:spPr>
          <a:xfrm>
            <a:off x="9738360" y="3367062"/>
            <a:ext cx="2121409" cy="284693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Use the Haworth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Excel Template to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build your table.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Apply one of the custom built options in the “Format as Table” window then insert it into your presentation.</a:t>
            </a:r>
          </a:p>
        </p:txBody>
      </p:sp>
    </p:spTree>
    <p:extLst>
      <p:ext uri="{BB962C8B-B14F-4D97-AF65-F5344CB8AC3E}">
        <p14:creationId xmlns:p14="http://schemas.microsoft.com/office/powerpoint/2010/main" val="101878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ving for Bluescap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Saving for </a:t>
            </a:r>
            <a:r>
              <a:rPr kumimoji="0" lang="en-US" sz="4000" b="0" i="0" u="none" strike="noStrike" kern="1200" cap="none" spc="0" normalizeH="0" baseline="0" noProof="0" dirty="0" err="1">
                <a:ln>
                  <a:noFill/>
                </a:ln>
                <a:solidFill>
                  <a:srgbClr val="202E3D"/>
                </a:solidFill>
                <a:effectLst/>
                <a:uLnTx/>
                <a:uFillTx/>
                <a:latin typeface="Franklin Gothic Demi Cond" panose="020B0706030402020204" pitchFamily="34" charset="0"/>
                <a:ea typeface="+mj-ea"/>
                <a:cs typeface="+mj-cs"/>
              </a:rPr>
              <a:t>Bluescape</a:t>
            </a:r>
            <a:endParaRPr lang="en-US" dirty="0"/>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9" y="1752600"/>
            <a:ext cx="5790881" cy="1708160"/>
          </a:xfrm>
          <a:prstGeom prst="rect">
            <a:avLst/>
          </a:prstGeom>
          <a:noFill/>
        </p:spPr>
        <p:txBody>
          <a:bodyPr wrap="square" rtlCol="0">
            <a:spAutoFit/>
          </a:bodyPr>
          <a:lstStyle/>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Go to File &gt; Save</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Go to File &gt; Save as Adobe PDF</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Select the location where you want it,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then click “Save”</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sp>
        <p:nvSpPr>
          <p:cNvPr id="31" name="Rectangle 30">
            <a:extLst>
              <a:ext uri="{FF2B5EF4-FFF2-40B4-BE49-F238E27FC236}">
                <a16:creationId xmlns:a16="http://schemas.microsoft.com/office/drawing/2014/main" id="{CE4E68E7-0FF3-2A41-B42E-5D3C7A98CE19}"/>
              </a:ext>
            </a:extLst>
          </p:cNvPr>
          <p:cNvSpPr/>
          <p:nvPr userDrawn="1"/>
        </p:nvSpPr>
        <p:spPr>
          <a:xfrm>
            <a:off x="9464040" y="3965608"/>
            <a:ext cx="2727960" cy="2506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FDA0B0C-7DEE-6C44-830D-DF232FC48BF5}"/>
              </a:ext>
            </a:extLst>
          </p:cNvPr>
          <p:cNvSpPr/>
          <p:nvPr userDrawn="1"/>
        </p:nvSpPr>
        <p:spPr>
          <a:xfrm>
            <a:off x="9738360" y="4175584"/>
            <a:ext cx="2121409" cy="201593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It is recommended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to save PowerPoint presentations as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PDFs before loading to </a:t>
            </a:r>
            <a:r>
              <a:rPr kumimoji="0" lang="en-US" sz="1800" b="0" i="0" u="none" strike="noStrike" kern="1200" cap="none" spc="0" normalizeH="0" baseline="0" noProof="0" dirty="0" err="1">
                <a:ln>
                  <a:noFill/>
                </a:ln>
                <a:solidFill>
                  <a:srgbClr val="FFFFFF"/>
                </a:solidFill>
                <a:effectLst/>
                <a:uLnTx/>
                <a:uFillTx/>
                <a:latin typeface="+mn-lt"/>
                <a:ea typeface="+mn-ea"/>
                <a:cs typeface="+mn-cs"/>
              </a:rPr>
              <a:t>Bluescape</a:t>
            </a:r>
            <a:r>
              <a:rPr kumimoji="0" lang="en-US" sz="1800" b="0" i="0" u="none" strike="noStrike" kern="1200" cap="none" spc="0" normalizeH="0" baseline="0" noProof="0" dirty="0">
                <a:ln>
                  <a:noFill/>
                </a:ln>
                <a:solidFill>
                  <a:srgbClr val="FFFFFF"/>
                </a:solidFill>
                <a:effectLst/>
                <a:uLnTx/>
                <a:uFillTx/>
                <a:latin typeface="+mn-lt"/>
                <a:ea typeface="+mn-ea"/>
                <a:cs typeface="+mn-cs"/>
              </a:rPr>
              <a:t> to preserve the fonts.</a:t>
            </a:r>
          </a:p>
        </p:txBody>
      </p:sp>
      <p:pic>
        <p:nvPicPr>
          <p:cNvPr id="2" name="Picture 1">
            <a:extLst>
              <a:ext uri="{FF2B5EF4-FFF2-40B4-BE49-F238E27FC236}">
                <a16:creationId xmlns:a16="http://schemas.microsoft.com/office/drawing/2014/main" id="{236BC82A-20E7-43DE-B922-743B6C4C07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8322" y="3314873"/>
            <a:ext cx="772061" cy="3157644"/>
          </a:xfrm>
          <a:prstGeom prst="rect">
            <a:avLst/>
          </a:prstGeom>
        </p:spPr>
      </p:pic>
      <p:pic>
        <p:nvPicPr>
          <p:cNvPr id="5" name="Picture 4">
            <a:extLst>
              <a:ext uri="{FF2B5EF4-FFF2-40B4-BE49-F238E27FC236}">
                <a16:creationId xmlns:a16="http://schemas.microsoft.com/office/drawing/2014/main" id="{5B410552-8041-4778-AEC1-1FD5D085BE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404703" y="3314873"/>
            <a:ext cx="5351647" cy="3157644"/>
          </a:xfrm>
          <a:prstGeom prst="rect">
            <a:avLst/>
          </a:prstGeom>
          <a:ln>
            <a:solidFill>
              <a:schemeClr val="bg2"/>
            </a:solidFill>
          </a:ln>
        </p:spPr>
      </p:pic>
    </p:spTree>
    <p:extLst>
      <p:ext uri="{BB962C8B-B14F-4D97-AF65-F5344CB8AC3E}">
        <p14:creationId xmlns:p14="http://schemas.microsoft.com/office/powerpoint/2010/main" val="192093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Two Content">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Content Placeholder 2">
            <a:extLst>
              <a:ext uri="{FF2B5EF4-FFF2-40B4-BE49-F238E27FC236}">
                <a16:creationId xmlns:a16="http://schemas.microsoft.com/office/drawing/2014/main" id="{833ED14B-309D-4468-9991-1A2017D5BECE}"/>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Content Placeholder 2">
            <a:extLst>
              <a:ext uri="{FF2B5EF4-FFF2-40B4-BE49-F238E27FC236}">
                <a16:creationId xmlns:a16="http://schemas.microsoft.com/office/drawing/2014/main" id="{3696A4C1-0E67-43FF-BEA9-9306C4605A06}"/>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3083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os &amp; Don't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482568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Do</a:t>
            </a:r>
            <a:endParaRPr lang="en-US" dirty="0"/>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8" y="1752600"/>
            <a:ext cx="5564187" cy="4031873"/>
          </a:xfrm>
          <a:prstGeom prst="rect">
            <a:avLst/>
          </a:prstGeom>
          <a:noFill/>
        </p:spPr>
        <p:txBody>
          <a:bodyPr wrap="square" rtlCol="0">
            <a:spAutoFit/>
          </a:bodyPr>
          <a:lstStyle/>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the placeholders to format your text and visuals.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Top/left-align text and visuals within the placeholder.</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Type out page titles versus using a title within an inserted image.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Crop out irrelevant content from visuals.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the built-in color library.</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the bright blue to call attention to something.</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Crop/resize/position images to align with the guides.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the guides to adjust the template if it doesn’t work for your content.</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Reformat tables and charts with the correct colors and fonts before inserting them.</a:t>
            </a:r>
          </a:p>
        </p:txBody>
      </p:sp>
      <p:sp>
        <p:nvSpPr>
          <p:cNvPr id="6" name="TextBox 5">
            <a:extLst>
              <a:ext uri="{FF2B5EF4-FFF2-40B4-BE49-F238E27FC236}">
                <a16:creationId xmlns:a16="http://schemas.microsoft.com/office/drawing/2014/main" id="{407E9EF2-9428-A643-AA41-C74A9C44C580}"/>
              </a:ext>
            </a:extLst>
          </p:cNvPr>
          <p:cNvSpPr txBox="1"/>
          <p:nvPr userDrawn="1"/>
        </p:nvSpPr>
        <p:spPr>
          <a:xfrm>
            <a:off x="6156960" y="894080"/>
            <a:ext cx="482568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Don’t</a:t>
            </a:r>
            <a:endParaRPr lang="en-US" dirty="0"/>
          </a:p>
        </p:txBody>
      </p:sp>
      <p:sp>
        <p:nvSpPr>
          <p:cNvPr id="7" name="TextBox 6">
            <a:extLst>
              <a:ext uri="{FF2B5EF4-FFF2-40B4-BE49-F238E27FC236}">
                <a16:creationId xmlns:a16="http://schemas.microsoft.com/office/drawing/2014/main" id="{A20AB633-CCFF-284C-8501-805C7D62B6F8}"/>
              </a:ext>
            </a:extLst>
          </p:cNvPr>
          <p:cNvSpPr txBox="1"/>
          <p:nvPr userDrawn="1"/>
        </p:nvSpPr>
        <p:spPr>
          <a:xfrm>
            <a:off x="6172200" y="1752600"/>
            <a:ext cx="5564187" cy="4385816"/>
          </a:xfrm>
          <a:prstGeom prst="rect">
            <a:avLst/>
          </a:prstGeom>
          <a:noFill/>
        </p:spPr>
        <p:txBody>
          <a:bodyPr wrap="square" rtlCol="0">
            <a:spAutoFit/>
          </a:bodyPr>
          <a:lstStyle/>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move headlines from their standard location within the template.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change the headline or overall text color.</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(Using the bright blue to accent type is acceptable.)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use tints in the color library that are darker than the palette color.</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change the text alignment from the template.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outline text boxes.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change the font size.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use section breaks as content pages.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overlap content.</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insert content that covers the page title or logo.</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use all caps.</a:t>
            </a:r>
          </a:p>
        </p:txBody>
      </p:sp>
      <p:sp>
        <p:nvSpPr>
          <p:cNvPr id="2" name="Footer Placeholder 1">
            <a:extLst>
              <a:ext uri="{FF2B5EF4-FFF2-40B4-BE49-F238E27FC236}">
                <a16:creationId xmlns:a16="http://schemas.microsoft.com/office/drawing/2014/main" id="{42BAC52F-7363-48BA-AC8F-0FCA2DE3ABEC}"/>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AD66823D-C53F-4485-BC1C-85F8CD9E2284}"/>
              </a:ext>
            </a:extLst>
          </p:cNvPr>
          <p:cNvSpPr>
            <a:spLocks noGrp="1"/>
          </p:cNvSpPr>
          <p:nvPr>
            <p:ph type="sldNum" sz="quarter" idx="11"/>
          </p:nvPr>
        </p:nvSpPr>
        <p:spPr/>
        <p:txBody>
          <a:bodyPr/>
          <a:lstStyle/>
          <a:p>
            <a:fld id="{3AEB317C-CD42-EA44-9D08-DFA7660C5E76}" type="slidenum">
              <a:rPr lang="en-US" smtClean="0"/>
              <a:pPr/>
              <a:t>‹#›</a:t>
            </a:fld>
            <a:endParaRPr lang="en-US" dirty="0"/>
          </a:p>
        </p:txBody>
      </p:sp>
    </p:spTree>
    <p:extLst>
      <p:ext uri="{BB962C8B-B14F-4D97-AF65-F5344CB8AC3E}">
        <p14:creationId xmlns:p14="http://schemas.microsoft.com/office/powerpoint/2010/main" val="300546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hwt title">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6B317-CB91-4BEF-9468-8FAA7371A0D8}"/>
              </a:ext>
            </a:extLst>
          </p:cNvPr>
          <p:cNvSpPr>
            <a:spLocks noGrp="1"/>
          </p:cNvSpPr>
          <p:nvPr>
            <p:ph type="ctrTitle"/>
          </p:nvPr>
        </p:nvSpPr>
        <p:spPr>
          <a:xfrm>
            <a:off x="3287713" y="368300"/>
            <a:ext cx="8532812" cy="5756275"/>
          </a:xfrm>
        </p:spPr>
        <p:txBody>
          <a:bodyPr lIns="0" tIns="1044000" rIns="0" bIns="0" anchor="t" anchorCtr="0"/>
          <a:lstStyle>
            <a:lvl1pPr algn="l">
              <a:lnSpc>
                <a:spcPts val="6200"/>
              </a:lnSpc>
              <a:defRPr sz="6000" b="0">
                <a:solidFill>
                  <a:schemeClr val="tx1"/>
                </a:solidFill>
              </a:defRPr>
            </a:lvl1pPr>
          </a:lstStyle>
          <a:p>
            <a:r>
              <a:rPr lang="de-DE"/>
              <a:t>Mastertitelformat bearbeiten</a:t>
            </a:r>
          </a:p>
        </p:txBody>
      </p:sp>
      <p:sp>
        <p:nvSpPr>
          <p:cNvPr id="3" name="Untertitel 2">
            <a:extLst>
              <a:ext uri="{FF2B5EF4-FFF2-40B4-BE49-F238E27FC236}">
                <a16:creationId xmlns:a16="http://schemas.microsoft.com/office/drawing/2014/main" id="{396CE22F-1688-4F5F-8A05-38E624431E10}"/>
              </a:ext>
            </a:extLst>
          </p:cNvPr>
          <p:cNvSpPr>
            <a:spLocks noGrp="1"/>
          </p:cNvSpPr>
          <p:nvPr>
            <p:ph type="subTitle" idx="1"/>
          </p:nvPr>
        </p:nvSpPr>
        <p:spPr>
          <a:xfrm>
            <a:off x="3287712" y="3429000"/>
            <a:ext cx="8532812" cy="2695574"/>
          </a:xfrm>
        </p:spPr>
        <p:txBody>
          <a:bodyPr/>
          <a:lstStyle>
            <a:lvl1pPr marL="0" indent="0" algn="ctr">
              <a:buNone/>
              <a:defRPr sz="2400">
                <a:no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7" name="Datumsplatzhalter 6">
            <a:extLst>
              <a:ext uri="{FF2B5EF4-FFF2-40B4-BE49-F238E27FC236}">
                <a16:creationId xmlns:a16="http://schemas.microsoft.com/office/drawing/2014/main" id="{E1371F11-3BFA-4498-B992-8DD35ABC06CE}"/>
              </a:ext>
            </a:extLst>
          </p:cNvPr>
          <p:cNvSpPr>
            <a:spLocks noGrp="1"/>
          </p:cNvSpPr>
          <p:nvPr>
            <p:ph type="dt" sz="half" idx="10"/>
          </p:nvPr>
        </p:nvSpPr>
        <p:spPr/>
        <p:txBody>
          <a:bodyPr/>
          <a:lstStyle/>
          <a:p>
            <a:fld id="{D3560EE3-82BD-4205-8227-1521FC7CAEC9}" type="datetime4">
              <a:rPr lang="en-US" smtClean="0"/>
              <a:t>January 22, 2021</a:t>
            </a:fld>
            <a:endParaRPr lang="de-DE"/>
          </a:p>
        </p:txBody>
      </p:sp>
      <p:sp>
        <p:nvSpPr>
          <p:cNvPr id="8" name="Fußzeilenplatzhalter 7">
            <a:extLst>
              <a:ext uri="{FF2B5EF4-FFF2-40B4-BE49-F238E27FC236}">
                <a16:creationId xmlns:a16="http://schemas.microsoft.com/office/drawing/2014/main" id="{6B7FD654-D90D-47F6-AA0F-0FE0F9C97A0F}"/>
              </a:ext>
            </a:extLst>
          </p:cNvPr>
          <p:cNvSpPr>
            <a:spLocks noGrp="1"/>
          </p:cNvSpPr>
          <p:nvPr>
            <p:ph type="ftr" sz="quarter" idx="11"/>
          </p:nvPr>
        </p:nvSpPr>
        <p:spPr>
          <a:xfrm>
            <a:off x="371475" y="-365125"/>
            <a:ext cx="3636000" cy="365125"/>
          </a:xfrm>
        </p:spPr>
        <p:txBody>
          <a:bodyPr/>
          <a:lstStyle/>
          <a:p>
            <a:r>
              <a:rPr lang="en-US"/>
              <a:t>Haworth Power Point Master 2019</a:t>
            </a:r>
            <a:endParaRPr lang="de-DE"/>
          </a:p>
        </p:txBody>
      </p:sp>
      <p:sp>
        <p:nvSpPr>
          <p:cNvPr id="9" name="Foliennummernplatzhalter 8">
            <a:extLst>
              <a:ext uri="{FF2B5EF4-FFF2-40B4-BE49-F238E27FC236}">
                <a16:creationId xmlns:a16="http://schemas.microsoft.com/office/drawing/2014/main" id="{E0F6C16D-0262-4C4A-8CF5-F329EEB45EF5}"/>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25854670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hwt titl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5" y="1484313"/>
            <a:ext cx="8532810" cy="5005387"/>
          </a:xfrm>
        </p:spPr>
        <p:txBody>
          <a:bodyPr>
            <a:noAutofit/>
          </a:bodyPr>
          <a:lstStyle>
            <a:lvl1pPr marL="0">
              <a:lnSpc>
                <a:spcPts val="2700"/>
              </a:lnSpc>
              <a:spcBef>
                <a:spcPts val="0"/>
              </a:spcBef>
              <a:defRPr sz="2000"/>
            </a:lvl1pPr>
            <a:lvl2pPr marL="0">
              <a:lnSpc>
                <a:spcPts val="2700"/>
              </a:lnSpc>
              <a:spcBef>
                <a:spcPts val="0"/>
              </a:spcBef>
              <a:defRPr sz="2000"/>
            </a:lvl2pPr>
            <a:lvl3pPr marL="0">
              <a:lnSpc>
                <a:spcPts val="2700"/>
              </a:lnSpc>
              <a:spcBef>
                <a:spcPts val="0"/>
              </a:spcBef>
              <a:defRPr sz="2000"/>
            </a:lvl3pPr>
            <a:lvl4pPr marL="0">
              <a:lnSpc>
                <a:spcPts val="2700"/>
              </a:lnSpc>
              <a:spcBef>
                <a:spcPts val="0"/>
              </a:spcBef>
              <a:defRPr sz="2000"/>
            </a:lvl4pPr>
            <a:lvl5pPr marL="0">
              <a:lnSpc>
                <a:spcPts val="2700"/>
              </a:lnSpc>
              <a:spcBef>
                <a:spcPts val="0"/>
              </a:spcBef>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213ABB-3728-4D61-B42F-04CE1AF3D3DB}"/>
              </a:ext>
            </a:extLst>
          </p:cNvPr>
          <p:cNvSpPr>
            <a:spLocks noGrp="1"/>
          </p:cNvSpPr>
          <p:nvPr>
            <p:ph type="dt" sz="half" idx="10"/>
          </p:nvPr>
        </p:nvSpPr>
        <p:spPr>
          <a:xfrm>
            <a:off x="3319797" y="6858000"/>
            <a:ext cx="2743200" cy="405606"/>
          </a:xfrm>
        </p:spPr>
        <p:txBody>
          <a:bodyPr/>
          <a:lstStyle/>
          <a:p>
            <a:fld id="{A8F3FD3F-058C-4AF1-8D34-F1057DA22E3E}" type="datetime4">
              <a:rPr lang="en-US" smtClean="0"/>
              <a:t>January 22, 2021</a:t>
            </a:fld>
            <a:endParaRPr lang="de-DE"/>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 P.</a:t>
            </a:r>
            <a:fld id="{18B2D54D-6566-4D09-B275-35A554EDFFDA}" type="slidenum">
              <a:rPr smtClean="0"/>
              <a:pPr/>
              <a:t>‹#›</a:t>
            </a:fld>
            <a:endParaRPr lang="de-DE"/>
          </a:p>
        </p:txBody>
      </p:sp>
    </p:spTree>
    <p:extLst>
      <p:ext uri="{BB962C8B-B14F-4D97-AF65-F5344CB8AC3E}">
        <p14:creationId xmlns:p14="http://schemas.microsoft.com/office/powerpoint/2010/main" val="35034373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hwt title content font centur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p:txBody>
          <a:bodyPr/>
          <a:lstStyle>
            <a:lvl1pPr>
              <a:lnSpc>
                <a:spcPts val="4000"/>
              </a:lnSpc>
              <a:defRPr/>
            </a:lvl1p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3" y="1484313"/>
            <a:ext cx="8532811" cy="5005386"/>
          </a:xfrm>
        </p:spPr>
        <p:txBody>
          <a:bodyPr>
            <a:noAutofit/>
          </a:bodyPr>
          <a:lstStyle>
            <a:lvl1pPr marL="0" indent="-342900">
              <a:lnSpc>
                <a:spcPts val="2700"/>
              </a:lnSpc>
              <a:spcBef>
                <a:spcPts val="0"/>
              </a:spcBef>
              <a:buFont typeface="Arial" panose="020B0604020202020204" pitchFamily="34" charset="0"/>
              <a:buChar char="•"/>
              <a:defRPr sz="2000">
                <a:latin typeface="Century" panose="02040604050505020304" pitchFamily="18" charset="0"/>
              </a:defRPr>
            </a:lvl1pPr>
            <a:lvl2pPr marL="0" indent="-342900">
              <a:lnSpc>
                <a:spcPts val="2700"/>
              </a:lnSpc>
              <a:spcBef>
                <a:spcPts val="0"/>
              </a:spcBef>
              <a:buFont typeface="Arial" panose="020B0604020202020204" pitchFamily="34" charset="0"/>
              <a:buChar char="•"/>
              <a:defRPr sz="2000">
                <a:latin typeface="Century" panose="02040604050505020304" pitchFamily="18" charset="0"/>
              </a:defRPr>
            </a:lvl2pPr>
            <a:lvl3pPr marL="0" indent="-342900">
              <a:lnSpc>
                <a:spcPts val="2700"/>
              </a:lnSpc>
              <a:spcBef>
                <a:spcPts val="0"/>
              </a:spcBef>
              <a:buFont typeface="Arial" panose="020B0604020202020204" pitchFamily="34" charset="0"/>
              <a:buChar char="•"/>
              <a:defRPr sz="2000">
                <a:latin typeface="Century" panose="02040604050505020304" pitchFamily="18" charset="0"/>
              </a:defRPr>
            </a:lvl3pPr>
            <a:lvl4pPr marL="0" indent="-342900">
              <a:lnSpc>
                <a:spcPts val="2700"/>
              </a:lnSpc>
              <a:spcBef>
                <a:spcPts val="0"/>
              </a:spcBef>
              <a:buFont typeface="Arial" panose="020B0604020202020204" pitchFamily="34" charset="0"/>
              <a:buChar char="•"/>
              <a:defRPr sz="2000">
                <a:latin typeface="Century" panose="02040604050505020304" pitchFamily="18" charset="0"/>
              </a:defRPr>
            </a:lvl4pPr>
            <a:lvl5pPr marL="0" indent="-342900">
              <a:lnSpc>
                <a:spcPts val="2700"/>
              </a:lnSpc>
              <a:spcBef>
                <a:spcPts val="0"/>
              </a:spcBef>
              <a:buFont typeface="Arial" panose="020B0604020202020204" pitchFamily="34" charset="0"/>
              <a:buChar char="•"/>
              <a:defRPr sz="2000">
                <a:latin typeface="Century" panose="02040604050505020304" pitchFamily="18"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213ABB-3728-4D61-B42F-04CE1AF3D3DB}"/>
              </a:ext>
            </a:extLst>
          </p:cNvPr>
          <p:cNvSpPr>
            <a:spLocks noGrp="1"/>
          </p:cNvSpPr>
          <p:nvPr>
            <p:ph type="dt" sz="half" idx="10"/>
          </p:nvPr>
        </p:nvSpPr>
        <p:spPr>
          <a:xfrm>
            <a:off x="3287711" y="6863796"/>
            <a:ext cx="2743200" cy="405606"/>
          </a:xfrm>
        </p:spPr>
        <p:txBody>
          <a:bodyPr/>
          <a:lstStyle/>
          <a:p>
            <a:fld id="{C4E48852-602C-4FD4-92DA-DD5C341CA99A}" type="datetime4">
              <a:rPr lang="en-US" smtClean="0"/>
              <a:t>January 22, 2021</a:t>
            </a:fld>
            <a:endParaRPr lang="de-DE"/>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2659157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wt section title 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CDF6A-F2FD-4203-A6EB-881201251F8C}"/>
              </a:ext>
            </a:extLst>
          </p:cNvPr>
          <p:cNvSpPr>
            <a:spLocks noGrp="1"/>
          </p:cNvSpPr>
          <p:nvPr>
            <p:ph type="title"/>
          </p:nvPr>
        </p:nvSpPr>
        <p:spPr>
          <a:xfrm>
            <a:off x="371475" y="3429000"/>
            <a:ext cx="3636963" cy="3429000"/>
          </a:xfrm>
          <a:solidFill>
            <a:schemeClr val="tx2"/>
          </a:solidFill>
        </p:spPr>
        <p:txBody>
          <a:bodyPr lIns="288000" tIns="180000" rIns="72000" bIns="252000" anchor="t" anchorCtr="0">
            <a:noAutofit/>
          </a:bodyPr>
          <a:lstStyle>
            <a:lvl1pPr>
              <a:lnSpc>
                <a:spcPts val="4000"/>
              </a:lnSpc>
              <a:defRPr sz="4000" b="0">
                <a:solidFill>
                  <a:schemeClr val="bg1"/>
                </a:solidFill>
              </a:defRPr>
            </a:lvl1pPr>
          </a:lstStyle>
          <a:p>
            <a:r>
              <a:rPr lang="de-DE"/>
              <a:t>Mastertitelformat bearbeiten</a:t>
            </a:r>
          </a:p>
        </p:txBody>
      </p:sp>
      <p:sp>
        <p:nvSpPr>
          <p:cNvPr id="4" name="Datumsplatzhalter 3">
            <a:extLst>
              <a:ext uri="{FF2B5EF4-FFF2-40B4-BE49-F238E27FC236}">
                <a16:creationId xmlns:a16="http://schemas.microsoft.com/office/drawing/2014/main" id="{1FDD60EA-2AC2-4242-A33B-715BF6083E52}"/>
              </a:ext>
            </a:extLst>
          </p:cNvPr>
          <p:cNvSpPr>
            <a:spLocks noGrp="1"/>
          </p:cNvSpPr>
          <p:nvPr>
            <p:ph type="dt" sz="half" idx="10"/>
          </p:nvPr>
        </p:nvSpPr>
        <p:spPr>
          <a:xfrm>
            <a:off x="4008438" y="6858000"/>
            <a:ext cx="2743200" cy="405606"/>
          </a:xfrm>
        </p:spPr>
        <p:txBody>
          <a:bodyPr/>
          <a:lstStyle/>
          <a:p>
            <a:fld id="{862C6386-FCFD-4D90-9D3A-C182EBAB2227}" type="datetime4">
              <a:rPr lang="en-US" smtClean="0"/>
              <a:t>January 22, 2021</a:t>
            </a:fld>
            <a:endParaRPr lang="de-DE"/>
          </a:p>
        </p:txBody>
      </p:sp>
      <p:sp>
        <p:nvSpPr>
          <p:cNvPr id="5" name="Fußzeilenplatzhalter 4">
            <a:extLst>
              <a:ext uri="{FF2B5EF4-FFF2-40B4-BE49-F238E27FC236}">
                <a16:creationId xmlns:a16="http://schemas.microsoft.com/office/drawing/2014/main" id="{336E756A-F32C-43B8-9486-1F9725C29ED0}"/>
              </a:ext>
            </a:extLst>
          </p:cNvPr>
          <p:cNvSpPr>
            <a:spLocks noGrp="1"/>
          </p:cNvSpPr>
          <p:nvPr>
            <p:ph type="ftr" sz="quarter" idx="11"/>
          </p:nvPr>
        </p:nvSpPr>
        <p:spPr>
          <a:xfrm>
            <a:off x="371476" y="368300"/>
            <a:ext cx="3636962"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6EF0F35B-F631-4E14-BB15-15C812CECD2E}"/>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2360211897"/>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wt title 02">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A170-7727-4FBC-82B2-5A9132CEF19F}"/>
              </a:ext>
            </a:extLst>
          </p:cNvPr>
          <p:cNvSpPr>
            <a:spLocks noGrp="1"/>
          </p:cNvSpPr>
          <p:nvPr>
            <p:ph type="title"/>
          </p:nvPr>
        </p:nvSpPr>
        <p:spPr/>
        <p:txBody>
          <a:bodyPr/>
          <a:lstStyle>
            <a:lvl1pPr>
              <a:defRPr>
                <a:solidFill>
                  <a:schemeClr val="tx1"/>
                </a:solidFill>
              </a:defRPr>
            </a:lvl1pPr>
          </a:lstStyle>
          <a:p>
            <a:r>
              <a:rPr lang="de-DE"/>
              <a:t>Mastertitelformat bearbeiten</a:t>
            </a:r>
          </a:p>
        </p:txBody>
      </p:sp>
      <p:sp>
        <p:nvSpPr>
          <p:cNvPr id="3" name="Datumsplatzhalter 2">
            <a:extLst>
              <a:ext uri="{FF2B5EF4-FFF2-40B4-BE49-F238E27FC236}">
                <a16:creationId xmlns:a16="http://schemas.microsoft.com/office/drawing/2014/main" id="{1733C709-4FFA-45D5-9892-4B49668666FF}"/>
              </a:ext>
            </a:extLst>
          </p:cNvPr>
          <p:cNvSpPr>
            <a:spLocks noGrp="1"/>
          </p:cNvSpPr>
          <p:nvPr>
            <p:ph type="dt" sz="half" idx="10"/>
          </p:nvPr>
        </p:nvSpPr>
        <p:spPr>
          <a:xfrm>
            <a:off x="3287713" y="6866689"/>
            <a:ext cx="2743200" cy="405606"/>
          </a:xfrm>
        </p:spPr>
        <p:txBody>
          <a:bodyPr/>
          <a:lstStyle/>
          <a:p>
            <a:fld id="{2766E53D-568C-40F1-9A65-81ADC8B4AF19}" type="datetime4">
              <a:rPr lang="en-US" smtClean="0"/>
              <a:t>January 22, 2021</a:t>
            </a:fld>
            <a:endParaRPr lang="de-DE"/>
          </a:p>
        </p:txBody>
      </p:sp>
      <p:sp>
        <p:nvSpPr>
          <p:cNvPr id="4" name="Fußzeilenplatzhalter 3">
            <a:extLst>
              <a:ext uri="{FF2B5EF4-FFF2-40B4-BE49-F238E27FC236}">
                <a16:creationId xmlns:a16="http://schemas.microsoft.com/office/drawing/2014/main" id="{417CADA7-1F9A-4C7E-81B9-929D06977C39}"/>
              </a:ext>
            </a:extLst>
          </p:cNvPr>
          <p:cNvSpPr>
            <a:spLocks noGrp="1"/>
          </p:cNvSpPr>
          <p:nvPr>
            <p:ph type="ftr" sz="quarter" idx="11"/>
          </p:nvPr>
        </p:nvSpPr>
        <p:spPr>
          <a:xfrm>
            <a:off x="371476" y="368300"/>
            <a:ext cx="3636000" cy="365125"/>
          </a:xfrm>
        </p:spPr>
        <p:txBody>
          <a:bodyPr/>
          <a:lstStyle>
            <a:lvl1pPr>
              <a:defRPr/>
            </a:lvl1pPr>
          </a:lstStyle>
          <a:p>
            <a:r>
              <a:rPr lang="en-US" dirty="0"/>
              <a:t>Seating Leadership 2020</a:t>
            </a:r>
            <a:endParaRPr lang="de-DE" dirty="0"/>
          </a:p>
        </p:txBody>
      </p:sp>
      <p:sp>
        <p:nvSpPr>
          <p:cNvPr id="5" name="Foliennummernplatzhalter 4">
            <a:extLst>
              <a:ext uri="{FF2B5EF4-FFF2-40B4-BE49-F238E27FC236}">
                <a16:creationId xmlns:a16="http://schemas.microsoft.com/office/drawing/2014/main" id="{92E40D98-19B5-4C3D-9596-29795CD8C03B}"/>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
        <p:nvSpPr>
          <p:cNvPr id="7" name="Inhaltsplatzhalter 6">
            <a:extLst>
              <a:ext uri="{FF2B5EF4-FFF2-40B4-BE49-F238E27FC236}">
                <a16:creationId xmlns:a16="http://schemas.microsoft.com/office/drawing/2014/main" id="{A6D87C53-8059-4FD7-89C8-DC652CBBD3D5}"/>
              </a:ext>
            </a:extLst>
          </p:cNvPr>
          <p:cNvSpPr>
            <a:spLocks noGrp="1"/>
          </p:cNvSpPr>
          <p:nvPr>
            <p:ph sz="quarter" idx="13"/>
          </p:nvPr>
        </p:nvSpPr>
        <p:spPr>
          <a:xfrm>
            <a:off x="3287713" y="1484312"/>
            <a:ext cx="8532811" cy="5005388"/>
          </a:xfrm>
        </p:spPr>
        <p:txBody>
          <a:bodyPr>
            <a:noAutofit/>
          </a:bodyPr>
          <a:lstStyle>
            <a:lvl1pPr marL="0">
              <a:lnSpc>
                <a:spcPts val="2700"/>
              </a:lnSpc>
              <a:spcBef>
                <a:spcPts val="0"/>
              </a:spcBef>
              <a:defRPr sz="2000">
                <a:latin typeface="Century" panose="02040604050505020304" pitchFamily="18" charset="0"/>
              </a:defRPr>
            </a:lvl1pPr>
            <a:lvl2pPr marL="0">
              <a:lnSpc>
                <a:spcPts val="2700"/>
              </a:lnSpc>
              <a:spcBef>
                <a:spcPts val="0"/>
              </a:spcBef>
              <a:defRPr sz="2000">
                <a:latin typeface="Century" panose="02040604050505020304" pitchFamily="18" charset="0"/>
              </a:defRPr>
            </a:lvl2pPr>
            <a:lvl3pPr marL="0">
              <a:lnSpc>
                <a:spcPts val="2700"/>
              </a:lnSpc>
              <a:spcBef>
                <a:spcPts val="0"/>
              </a:spcBef>
              <a:defRPr sz="2000">
                <a:latin typeface="Century" panose="02040604050505020304" pitchFamily="18" charset="0"/>
              </a:defRPr>
            </a:lvl3pPr>
            <a:lvl4pPr marL="0">
              <a:lnSpc>
                <a:spcPts val="2700"/>
              </a:lnSpc>
              <a:spcBef>
                <a:spcPts val="0"/>
              </a:spcBef>
              <a:defRPr sz="2000">
                <a:latin typeface="Century" panose="02040604050505020304" pitchFamily="18" charset="0"/>
              </a:defRPr>
            </a:lvl4pPr>
            <a:lvl5pPr marL="0">
              <a:lnSpc>
                <a:spcPts val="2700"/>
              </a:lnSpc>
              <a:spcBef>
                <a:spcPts val="0"/>
              </a:spcBef>
              <a:defRPr sz="2000">
                <a:latin typeface="Century" panose="02040604050505020304" pitchFamily="18"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1402267"/>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hwt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1484313"/>
            <a:ext cx="2700337" cy="5005387"/>
          </a:xfrm>
        </p:spPr>
        <p:txBody>
          <a:bodyPr>
            <a:noAutofit/>
          </a:bodyPr>
          <a:lstStyle>
            <a:lvl1pPr>
              <a:lnSpc>
                <a:spcPct val="100000"/>
              </a:lnSpc>
              <a:defRPr sz="1800">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5" y="1484313"/>
            <a:ext cx="8532810" cy="5005387"/>
          </a:xfrm>
        </p:spPr>
        <p:txBody>
          <a:bodyPr>
            <a:noAutofit/>
          </a:bodyPr>
          <a:lstStyle>
            <a:lvl1pPr marL="0">
              <a:lnSpc>
                <a:spcPct val="100000"/>
              </a:lnSpc>
              <a:spcBef>
                <a:spcPts val="0"/>
              </a:spcBef>
              <a:defRPr sz="1600">
                <a:solidFill>
                  <a:schemeClr val="tx1"/>
                </a:solidFill>
              </a:defRPr>
            </a:lvl1pPr>
            <a:lvl2pPr marL="0">
              <a:lnSpc>
                <a:spcPct val="100000"/>
              </a:lnSpc>
              <a:spcBef>
                <a:spcPts val="0"/>
              </a:spcBef>
              <a:defRPr sz="1600">
                <a:solidFill>
                  <a:schemeClr val="tx1"/>
                </a:solidFill>
              </a:defRPr>
            </a:lvl2pPr>
            <a:lvl3pPr marL="0">
              <a:lnSpc>
                <a:spcPct val="100000"/>
              </a:lnSpc>
              <a:spcBef>
                <a:spcPts val="0"/>
              </a:spcBef>
              <a:defRPr sz="1600">
                <a:solidFill>
                  <a:schemeClr val="tx1"/>
                </a:solidFill>
              </a:defRPr>
            </a:lvl3pPr>
            <a:lvl4pPr marL="0">
              <a:lnSpc>
                <a:spcPct val="100000"/>
              </a:lnSpc>
              <a:spcBef>
                <a:spcPts val="0"/>
              </a:spcBef>
              <a:defRPr sz="1600">
                <a:solidFill>
                  <a:schemeClr val="tx1"/>
                </a:solidFill>
              </a:defRPr>
            </a:lvl4pPr>
            <a:lvl5pPr marL="0">
              <a:lnSpc>
                <a:spcPct val="100000"/>
              </a:lnSpc>
              <a:spcBef>
                <a:spcPts val="0"/>
              </a:spcBef>
              <a:defRPr sz="16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213ABB-3728-4D61-B42F-04CE1AF3D3DB}"/>
              </a:ext>
            </a:extLst>
          </p:cNvPr>
          <p:cNvSpPr>
            <a:spLocks noGrp="1"/>
          </p:cNvSpPr>
          <p:nvPr>
            <p:ph type="dt" sz="half" idx="10"/>
          </p:nvPr>
        </p:nvSpPr>
        <p:spPr>
          <a:xfrm>
            <a:off x="3319797" y="6858000"/>
            <a:ext cx="2743200" cy="405606"/>
          </a:xfrm>
        </p:spPr>
        <p:txBody>
          <a:bodyPr/>
          <a:lstStyle/>
          <a:p>
            <a:fld id="{730CA3CB-0CD4-4DC6-A5AC-3CA6681A761D}" type="datetime4">
              <a:rPr lang="en-US" smtClean="0"/>
              <a:t>January 22, 2021</a:t>
            </a:fld>
            <a:endParaRPr lang="de-DE"/>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12190496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hwt content large type">
    <p:bg>
      <p:bgPr>
        <a:solidFill>
          <a:schemeClr val="accent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3429000"/>
            <a:ext cx="2916238" cy="3060700"/>
          </a:xfrm>
        </p:spPr>
        <p:txBody>
          <a:bodyPr rIns="180000">
            <a:noAutofit/>
          </a:bodyPr>
          <a:lstStyle>
            <a:lvl1pPr>
              <a:lnSpc>
                <a:spcPct val="100000"/>
              </a:lnSpc>
              <a:defRPr sz="1800">
                <a:solidFill>
                  <a:schemeClr val="tx1"/>
                </a:solidFill>
                <a:latin typeface="+mn-lt"/>
              </a:defRPr>
            </a:lvl1p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3" y="1484313"/>
            <a:ext cx="8532811" cy="5005387"/>
          </a:xfrm>
        </p:spPr>
        <p:txBody>
          <a:bodyPr>
            <a:noAutofit/>
          </a:bodyPr>
          <a:lstStyle>
            <a:lvl1pPr marL="0">
              <a:lnSpc>
                <a:spcPts val="4000"/>
              </a:lnSpc>
              <a:spcBef>
                <a:spcPts val="0"/>
              </a:spcBef>
              <a:defRPr sz="4000">
                <a:solidFill>
                  <a:schemeClr val="tx1"/>
                </a:solidFill>
                <a:latin typeface="+mj-lt"/>
              </a:defRPr>
            </a:lvl1pPr>
            <a:lvl2pPr marL="0">
              <a:lnSpc>
                <a:spcPts val="4000"/>
              </a:lnSpc>
              <a:spcBef>
                <a:spcPts val="0"/>
              </a:spcBef>
              <a:defRPr sz="4000">
                <a:solidFill>
                  <a:schemeClr val="tx1"/>
                </a:solidFill>
                <a:latin typeface="+mj-lt"/>
              </a:defRPr>
            </a:lvl2pPr>
            <a:lvl3pPr marL="0">
              <a:lnSpc>
                <a:spcPts val="4000"/>
              </a:lnSpc>
              <a:spcBef>
                <a:spcPts val="0"/>
              </a:spcBef>
              <a:defRPr sz="4000">
                <a:solidFill>
                  <a:schemeClr val="tx1"/>
                </a:solidFill>
                <a:latin typeface="+mj-lt"/>
              </a:defRPr>
            </a:lvl3pPr>
            <a:lvl4pPr marL="0">
              <a:lnSpc>
                <a:spcPts val="4000"/>
              </a:lnSpc>
              <a:spcBef>
                <a:spcPts val="0"/>
              </a:spcBef>
              <a:defRPr sz="4000">
                <a:solidFill>
                  <a:schemeClr val="tx1"/>
                </a:solidFill>
                <a:latin typeface="+mj-lt"/>
              </a:defRPr>
            </a:lvl4pPr>
            <a:lvl5pPr marL="0">
              <a:lnSpc>
                <a:spcPts val="4000"/>
              </a:lnSpc>
              <a:spcBef>
                <a:spcPts val="0"/>
              </a:spcBef>
              <a:defRPr sz="4000">
                <a:solidFill>
                  <a:schemeClr val="tx1"/>
                </a:solidFill>
                <a:latin typeface="+mj-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213ABB-3728-4D61-B42F-04CE1AF3D3DB}"/>
              </a:ext>
            </a:extLst>
          </p:cNvPr>
          <p:cNvSpPr>
            <a:spLocks noGrp="1"/>
          </p:cNvSpPr>
          <p:nvPr>
            <p:ph type="dt" sz="half" idx="10"/>
          </p:nvPr>
        </p:nvSpPr>
        <p:spPr>
          <a:xfrm>
            <a:off x="3287713" y="6878178"/>
            <a:ext cx="2743200" cy="405606"/>
          </a:xfrm>
        </p:spPr>
        <p:txBody>
          <a:bodyPr/>
          <a:lstStyle/>
          <a:p>
            <a:fld id="{1527B1CE-39B5-4AF9-B3E3-D2B34AC9B265}" type="datetime4">
              <a:rPr lang="en-US" smtClean="0"/>
              <a:t>January 22, 2021</a:t>
            </a:fld>
            <a:endParaRPr lang="de-DE"/>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642185472"/>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_hwt content large typ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3429000"/>
            <a:ext cx="2916238" cy="3060700"/>
          </a:xfrm>
        </p:spPr>
        <p:txBody>
          <a:bodyPr rIns="180000">
            <a:noAutofit/>
          </a:bodyPr>
          <a:lstStyle>
            <a:lvl1pPr>
              <a:lnSpc>
                <a:spcPct val="100000"/>
              </a:lnSpc>
              <a:defRPr sz="1800">
                <a:solidFill>
                  <a:schemeClr val="bg1"/>
                </a:solidFill>
                <a:latin typeface="+mn-lt"/>
              </a:defRPr>
            </a:lvl1p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3" y="1484313"/>
            <a:ext cx="8532811" cy="5005387"/>
          </a:xfrm>
        </p:spPr>
        <p:txBody>
          <a:bodyPr>
            <a:noAutofit/>
          </a:bodyPr>
          <a:lstStyle>
            <a:lvl1pPr marL="0">
              <a:lnSpc>
                <a:spcPts val="4000"/>
              </a:lnSpc>
              <a:spcBef>
                <a:spcPts val="0"/>
              </a:spcBef>
              <a:defRPr sz="4000">
                <a:solidFill>
                  <a:schemeClr val="bg1"/>
                </a:solidFill>
                <a:latin typeface="+mj-lt"/>
              </a:defRPr>
            </a:lvl1pPr>
            <a:lvl2pPr marL="0">
              <a:lnSpc>
                <a:spcPts val="4000"/>
              </a:lnSpc>
              <a:spcBef>
                <a:spcPts val="0"/>
              </a:spcBef>
              <a:defRPr sz="4000">
                <a:solidFill>
                  <a:schemeClr val="bg1"/>
                </a:solidFill>
                <a:latin typeface="+mj-lt"/>
              </a:defRPr>
            </a:lvl2pPr>
            <a:lvl3pPr marL="0">
              <a:lnSpc>
                <a:spcPts val="4000"/>
              </a:lnSpc>
              <a:spcBef>
                <a:spcPts val="0"/>
              </a:spcBef>
              <a:defRPr sz="4000">
                <a:solidFill>
                  <a:schemeClr val="bg1"/>
                </a:solidFill>
                <a:latin typeface="+mj-lt"/>
              </a:defRPr>
            </a:lvl3pPr>
            <a:lvl4pPr marL="0">
              <a:lnSpc>
                <a:spcPts val="4000"/>
              </a:lnSpc>
              <a:spcBef>
                <a:spcPts val="0"/>
              </a:spcBef>
              <a:defRPr sz="4000">
                <a:solidFill>
                  <a:schemeClr val="bg1"/>
                </a:solidFill>
                <a:latin typeface="+mj-lt"/>
              </a:defRPr>
            </a:lvl4pPr>
            <a:lvl5pPr marL="0">
              <a:lnSpc>
                <a:spcPts val="4000"/>
              </a:lnSpc>
              <a:spcBef>
                <a:spcPts val="0"/>
              </a:spcBef>
              <a:defRPr sz="4000">
                <a:solidFill>
                  <a:schemeClr val="bg1"/>
                </a:solidFill>
                <a:latin typeface="+mj-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bg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lvl1pPr>
              <a:defRPr>
                <a:solidFill>
                  <a:schemeClr val="bg1"/>
                </a:solidFill>
              </a:defRPr>
            </a:lvl1pPr>
          </a:lstStyle>
          <a:p>
            <a:r>
              <a:rPr lang="de-DE"/>
              <a:t>P. </a:t>
            </a:r>
            <a:fld id="{18B2D54D-6566-4D09-B275-35A554EDFFDA}" type="slidenum">
              <a:rPr smtClean="0"/>
              <a:pPr/>
              <a:t>‹#›</a:t>
            </a:fld>
            <a:endParaRPr/>
          </a:p>
        </p:txBody>
      </p:sp>
    </p:spTree>
    <p:extLst>
      <p:ext uri="{BB962C8B-B14F-4D97-AF65-F5344CB8AC3E}">
        <p14:creationId xmlns:p14="http://schemas.microsoft.com/office/powerpoint/2010/main" val="1705025616"/>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hwt section title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2384425"/>
            <a:ext cx="2916238" cy="4105275"/>
          </a:xfrm>
        </p:spPr>
        <p:txBody>
          <a:bodyPr rIns="144000">
            <a:noAutofit/>
          </a:bodyPr>
          <a:lstStyle>
            <a:lvl1pPr>
              <a:lnSpc>
                <a:spcPts val="2700"/>
              </a:lnSpc>
              <a:defRPr sz="2500">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3" y="2384425"/>
            <a:ext cx="8532811" cy="4105275"/>
          </a:xfrm>
        </p:spPr>
        <p:txBody>
          <a:bodyPr>
            <a:noAutofit/>
          </a:bodyPr>
          <a:lstStyle>
            <a:lvl1pPr marL="0">
              <a:lnSpc>
                <a:spcPct val="100000"/>
              </a:lnSpc>
              <a:spcBef>
                <a:spcPts val="0"/>
              </a:spcBef>
              <a:defRPr sz="1600">
                <a:solidFill>
                  <a:schemeClr val="tx1"/>
                </a:solidFill>
              </a:defRPr>
            </a:lvl1pPr>
            <a:lvl2pPr marL="0">
              <a:lnSpc>
                <a:spcPct val="100000"/>
              </a:lnSpc>
              <a:spcBef>
                <a:spcPts val="0"/>
              </a:spcBef>
              <a:defRPr sz="1600">
                <a:solidFill>
                  <a:schemeClr val="tx1"/>
                </a:solidFill>
              </a:defRPr>
            </a:lvl2pPr>
            <a:lvl3pPr marL="0">
              <a:lnSpc>
                <a:spcPct val="100000"/>
              </a:lnSpc>
              <a:spcBef>
                <a:spcPts val="0"/>
              </a:spcBef>
              <a:defRPr sz="1600">
                <a:solidFill>
                  <a:schemeClr val="tx1"/>
                </a:solidFill>
              </a:defRPr>
            </a:lvl3pPr>
            <a:lvl4pPr marL="0">
              <a:lnSpc>
                <a:spcPct val="100000"/>
              </a:lnSpc>
              <a:spcBef>
                <a:spcPts val="0"/>
              </a:spcBef>
              <a:defRPr sz="1600">
                <a:solidFill>
                  <a:schemeClr val="tx1"/>
                </a:solidFill>
              </a:defRPr>
            </a:lvl4pPr>
            <a:lvl5pPr marL="0">
              <a:lnSpc>
                <a:spcPct val="100000"/>
              </a:lnSpc>
              <a:spcBef>
                <a:spcPts val="0"/>
              </a:spcBef>
              <a:defRPr sz="16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213ABB-3728-4D61-B42F-04CE1AF3D3DB}"/>
              </a:ext>
            </a:extLst>
          </p:cNvPr>
          <p:cNvSpPr>
            <a:spLocks noGrp="1"/>
          </p:cNvSpPr>
          <p:nvPr>
            <p:ph type="dt" sz="half" idx="10"/>
          </p:nvPr>
        </p:nvSpPr>
        <p:spPr>
          <a:xfrm>
            <a:off x="3287713" y="6858000"/>
            <a:ext cx="2644441" cy="365125"/>
          </a:xfrm>
        </p:spPr>
        <p:txBody>
          <a:bodyPr/>
          <a:lstStyle/>
          <a:p>
            <a:fld id="{68240FB9-C734-4BB0-B4DE-0684237F37C9}" type="datetime4">
              <a:rPr lang="en-US" smtClean="0"/>
              <a:t>January 22, 2021</a:t>
            </a:fld>
            <a:endParaRPr lang="de-DE"/>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75351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cent Slide">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61F4E208-D462-2644-BF7E-D6126BBC0917}"/>
              </a:ext>
            </a:extLst>
          </p:cNvPr>
          <p:cNvSpPr>
            <a:spLocks noGrp="1"/>
          </p:cNvSpPr>
          <p:nvPr>
            <p:ph type="title" hasCustomPrompt="1"/>
          </p:nvPr>
        </p:nvSpPr>
        <p:spPr>
          <a:xfrm>
            <a:off x="381001" y="1023528"/>
            <a:ext cx="11429999" cy="473841"/>
          </a:xfrm>
        </p:spPr>
        <p:txBody>
          <a:bodyPr anchor="ctr"/>
          <a:lstStyle/>
          <a:p>
            <a:r>
              <a:rPr lang="en-US" dirty="0"/>
              <a:t>Click to add title</a:t>
            </a:r>
          </a:p>
        </p:txBody>
      </p:sp>
      <p:sp>
        <p:nvSpPr>
          <p:cNvPr id="8" name="Content Placeholder 2">
            <a:extLst>
              <a:ext uri="{FF2B5EF4-FFF2-40B4-BE49-F238E27FC236}">
                <a16:creationId xmlns:a16="http://schemas.microsoft.com/office/drawing/2014/main" id="{DD6024DE-FA20-4316-AB86-D713785A9EE0}"/>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106431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wt diagr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1484314"/>
            <a:ext cx="2916238" cy="900112"/>
          </a:xfrm>
        </p:spPr>
        <p:txBody>
          <a:bodyPr>
            <a:noAutofit/>
          </a:bodyPr>
          <a:lstStyle>
            <a:lvl1pPr>
              <a:lnSpc>
                <a:spcPct val="100000"/>
              </a:lnSpc>
              <a:defRPr sz="1800">
                <a:solidFill>
                  <a:schemeClr val="tx1"/>
                </a:solidFill>
              </a:defRPr>
            </a:lvl1pPr>
          </a:lstStyle>
          <a:p>
            <a:r>
              <a:rPr lang="de-DE"/>
              <a:t>Mastertitelformat bearbeiten</a:t>
            </a:r>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
        <p:nvSpPr>
          <p:cNvPr id="11" name="Textplatzhalter 10">
            <a:extLst>
              <a:ext uri="{FF2B5EF4-FFF2-40B4-BE49-F238E27FC236}">
                <a16:creationId xmlns:a16="http://schemas.microsoft.com/office/drawing/2014/main" id="{974D52CB-0311-4726-9EEA-AFDD4CE9A4BF}"/>
              </a:ext>
            </a:extLst>
          </p:cNvPr>
          <p:cNvSpPr>
            <a:spLocks noGrp="1"/>
          </p:cNvSpPr>
          <p:nvPr>
            <p:ph type="body" sz="quarter" idx="13"/>
          </p:nvPr>
        </p:nvSpPr>
        <p:spPr>
          <a:xfrm>
            <a:off x="371475" y="2384426"/>
            <a:ext cx="2916238" cy="4105274"/>
          </a:xfrm>
        </p:spPr>
        <p:txBody>
          <a:bodyPr vert="horz" lIns="0" tIns="0" rIns="0" bIns="0" rtlCol="0" anchor="t" anchorCtr="0">
            <a:noAutofit/>
          </a:bodyPr>
          <a:lstStyle>
            <a:lvl1pPr marL="0" indent="0">
              <a:lnSpc>
                <a:spcPct val="100000"/>
              </a:lnSpc>
              <a:spcBef>
                <a:spcPts val="0"/>
              </a:spcBef>
              <a:buFont typeface="Arial" panose="020B0604020202020204" pitchFamily="34" charset="0"/>
              <a:buNone/>
              <a:defRPr lang="de-DE" sz="1600" smtClean="0">
                <a:solidFill>
                  <a:schemeClr val="tx1"/>
                </a:solidFill>
                <a:latin typeface="+mn-lt"/>
                <a:ea typeface="+mj-ea"/>
                <a:cs typeface="+mj-cs"/>
              </a:defRPr>
            </a:lvl1pPr>
            <a:lvl2pPr marL="0" indent="0">
              <a:lnSpc>
                <a:spcPct val="100000"/>
              </a:lnSpc>
              <a:spcBef>
                <a:spcPts val="0"/>
              </a:spcBef>
              <a:buFont typeface="Arial" panose="020B0604020202020204" pitchFamily="34" charset="0"/>
              <a:buNone/>
              <a:defRPr lang="de-DE" sz="1600" smtClean="0">
                <a:solidFill>
                  <a:schemeClr val="tx1"/>
                </a:solidFill>
                <a:latin typeface="+mn-lt"/>
              </a:defRPr>
            </a:lvl2pPr>
            <a:lvl3pPr marL="0" indent="0">
              <a:lnSpc>
                <a:spcPct val="100000"/>
              </a:lnSpc>
              <a:spcBef>
                <a:spcPts val="0"/>
              </a:spcBef>
              <a:buFont typeface="Arial" panose="020B0604020202020204" pitchFamily="34" charset="0"/>
              <a:buNone/>
              <a:defRPr lang="de-DE" sz="1600" smtClean="0">
                <a:solidFill>
                  <a:schemeClr val="tx1"/>
                </a:solidFill>
                <a:latin typeface="+mn-lt"/>
              </a:defRPr>
            </a:lvl3pPr>
            <a:lvl4pPr marL="0" indent="0">
              <a:lnSpc>
                <a:spcPct val="100000"/>
              </a:lnSpc>
              <a:spcBef>
                <a:spcPts val="0"/>
              </a:spcBef>
              <a:buFont typeface="Arial" panose="020B0604020202020204" pitchFamily="34" charset="0"/>
              <a:buNone/>
              <a:defRPr lang="de-DE" sz="1600" smtClean="0">
                <a:solidFill>
                  <a:schemeClr val="tx1"/>
                </a:solidFill>
                <a:latin typeface="+mn-lt"/>
              </a:defRPr>
            </a:lvl4pPr>
            <a:lvl5pPr marL="0" indent="0">
              <a:lnSpc>
                <a:spcPct val="100000"/>
              </a:lnSpc>
              <a:spcBef>
                <a:spcPts val="0"/>
              </a:spcBef>
              <a:buFont typeface="Arial" panose="020B0604020202020204" pitchFamily="34" charset="0"/>
              <a:buNone/>
              <a:defRPr lang="de-DE" sz="1600">
                <a:solidFill>
                  <a:schemeClr val="tx1"/>
                </a:solidFill>
                <a:latin typeface="+mn-lt"/>
              </a:defRPr>
            </a:lvl5pPr>
          </a:lstStyle>
          <a:p>
            <a:pPr lvl="0">
              <a:lnSpc>
                <a:spcPct val="100000"/>
              </a:lnSpc>
              <a:spcBef>
                <a:spcPct val="0"/>
              </a:spcBef>
            </a:pPr>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graphicFrame>
        <p:nvGraphicFramePr>
          <p:cNvPr id="7" name="Diagramm 6">
            <a:extLst>
              <a:ext uri="{FF2B5EF4-FFF2-40B4-BE49-F238E27FC236}">
                <a16:creationId xmlns:a16="http://schemas.microsoft.com/office/drawing/2014/main" id="{60BA1057-4AC6-4D22-AEE7-6CAABEFFA14C}"/>
              </a:ext>
            </a:extLst>
          </p:cNvPr>
          <p:cNvGraphicFramePr/>
          <p:nvPr userDrawn="1"/>
        </p:nvGraphicFramePr>
        <p:xfrm>
          <a:off x="3287713" y="733425"/>
          <a:ext cx="8532811" cy="5756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07798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hwt diagram">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7A03D2D-63CD-1244-8D04-3909D180D582}"/>
              </a:ext>
            </a:extLst>
          </p:cNvPr>
          <p:cNvSpPr/>
          <p:nvPr userDrawn="1"/>
        </p:nvSpPr>
        <p:spPr>
          <a:xfrm>
            <a:off x="0" y="0"/>
            <a:ext cx="3287713"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1484314"/>
            <a:ext cx="2700338" cy="811846"/>
          </a:xfrm>
        </p:spPr>
        <p:txBody>
          <a:bodyPr>
            <a:noAutofit/>
          </a:bodyPr>
          <a:lstStyle>
            <a:lvl1pPr>
              <a:lnSpc>
                <a:spcPts val="2700"/>
              </a:lnSpc>
              <a:defRPr sz="2500">
                <a:solidFill>
                  <a:schemeClr val="bg1"/>
                </a:solidFill>
              </a:defRPr>
            </a:lvl1pPr>
          </a:lstStyle>
          <a:p>
            <a:r>
              <a:rPr lang="de-DE"/>
              <a:t>Mastertitelformat bearbeiten</a:t>
            </a:r>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2700337" cy="365125"/>
          </a:xfrm>
        </p:spPr>
        <p:txBody>
          <a:bodyPr/>
          <a:lstStyle>
            <a:lvl1pPr>
              <a:defRPr>
                <a:solidFill>
                  <a:schemeClr val="bg1"/>
                </a:solidFill>
              </a:defRPr>
            </a:lvl1pPr>
          </a:lstStyle>
          <a:p>
            <a:r>
              <a:rPr lang="en-US" dirty="0"/>
              <a:t>Seating Leadership 2020</a:t>
            </a:r>
            <a:endParaRPr lang="de-DE" dirty="0"/>
          </a:p>
        </p:txBody>
      </p:sp>
      <p:sp>
        <p:nvSpPr>
          <p:cNvPr id="11" name="Textplatzhalter 10">
            <a:extLst>
              <a:ext uri="{FF2B5EF4-FFF2-40B4-BE49-F238E27FC236}">
                <a16:creationId xmlns:a16="http://schemas.microsoft.com/office/drawing/2014/main" id="{974D52CB-0311-4726-9EEA-AFDD4CE9A4BF}"/>
              </a:ext>
            </a:extLst>
          </p:cNvPr>
          <p:cNvSpPr>
            <a:spLocks noGrp="1"/>
          </p:cNvSpPr>
          <p:nvPr>
            <p:ph type="body" sz="quarter" idx="13"/>
          </p:nvPr>
        </p:nvSpPr>
        <p:spPr>
          <a:xfrm>
            <a:off x="371475" y="2384425"/>
            <a:ext cx="2700338" cy="4105275"/>
          </a:xfrm>
        </p:spPr>
        <p:txBody>
          <a:bodyPr vert="horz" lIns="0" tIns="0" rIns="0" bIns="0" rtlCol="0" anchor="t" anchorCtr="0">
            <a:noAutofit/>
          </a:bodyPr>
          <a:lstStyle>
            <a:lvl1pPr marL="180975" indent="-174625">
              <a:lnSpc>
                <a:spcPct val="100000"/>
              </a:lnSpc>
              <a:spcBef>
                <a:spcPts val="0"/>
              </a:spcBef>
              <a:buFont typeface="Arial" panose="020B0604020202020204" pitchFamily="34" charset="0"/>
              <a:buChar char="•"/>
              <a:tabLst/>
              <a:defRPr lang="de-DE" sz="1600" smtClean="0">
                <a:solidFill>
                  <a:schemeClr val="bg1"/>
                </a:solidFill>
                <a:latin typeface="+mn-lt"/>
                <a:ea typeface="+mj-ea"/>
                <a:cs typeface="+mj-cs"/>
              </a:defRPr>
            </a:lvl1pPr>
            <a:lvl2pPr marL="180975" indent="-174625">
              <a:lnSpc>
                <a:spcPct val="100000"/>
              </a:lnSpc>
              <a:spcBef>
                <a:spcPts val="0"/>
              </a:spcBef>
              <a:buFont typeface="Arial" panose="020B0604020202020204" pitchFamily="34" charset="0"/>
              <a:buChar char="•"/>
              <a:tabLst/>
              <a:defRPr lang="de-DE" sz="1600" smtClean="0">
                <a:solidFill>
                  <a:schemeClr val="bg1"/>
                </a:solidFill>
                <a:latin typeface="+mn-lt"/>
              </a:defRPr>
            </a:lvl2pPr>
            <a:lvl3pPr marL="180975" indent="-174625">
              <a:lnSpc>
                <a:spcPct val="100000"/>
              </a:lnSpc>
              <a:spcBef>
                <a:spcPts val="0"/>
              </a:spcBef>
              <a:buFont typeface="Arial" panose="020B0604020202020204" pitchFamily="34" charset="0"/>
              <a:buChar char="•"/>
              <a:tabLst/>
              <a:defRPr lang="de-DE" sz="1600" smtClean="0">
                <a:solidFill>
                  <a:schemeClr val="bg1"/>
                </a:solidFill>
                <a:latin typeface="+mn-lt"/>
              </a:defRPr>
            </a:lvl3pPr>
            <a:lvl4pPr marL="180975" indent="-174625">
              <a:lnSpc>
                <a:spcPct val="100000"/>
              </a:lnSpc>
              <a:spcBef>
                <a:spcPts val="0"/>
              </a:spcBef>
              <a:buFont typeface="Arial" panose="020B0604020202020204" pitchFamily="34" charset="0"/>
              <a:buChar char="•"/>
              <a:tabLst/>
              <a:defRPr lang="de-DE" sz="1600" smtClean="0">
                <a:solidFill>
                  <a:schemeClr val="bg1"/>
                </a:solidFill>
                <a:latin typeface="+mn-lt"/>
              </a:defRPr>
            </a:lvl4pPr>
            <a:lvl5pPr marL="180975" indent="-174625">
              <a:lnSpc>
                <a:spcPct val="100000"/>
              </a:lnSpc>
              <a:spcBef>
                <a:spcPts val="0"/>
              </a:spcBef>
              <a:buFont typeface="Arial" panose="020B0604020202020204" pitchFamily="34" charset="0"/>
              <a:buChar char="•"/>
              <a:tabLst/>
              <a:defRPr lang="de-DE" sz="1600">
                <a:solidFill>
                  <a:schemeClr val="bg1"/>
                </a:solidFill>
                <a:latin typeface="+mn-lt"/>
              </a:defRPr>
            </a:lvl5pPr>
          </a:lstStyle>
          <a:p>
            <a:pPr lvl="0">
              <a:lnSpc>
                <a:spcPct val="100000"/>
              </a:lnSpc>
              <a:spcBef>
                <a:spcPct val="0"/>
              </a:spcBef>
            </a:pPr>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75444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hwt diagram">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7A03D2D-63CD-1244-8D04-3909D180D582}"/>
              </a:ext>
            </a:extLst>
          </p:cNvPr>
          <p:cNvSpPr/>
          <p:nvPr userDrawn="1"/>
        </p:nvSpPr>
        <p:spPr>
          <a:xfrm>
            <a:off x="0" y="0"/>
            <a:ext cx="3287713" cy="6858000"/>
          </a:xfrm>
          <a:prstGeom prst="rect">
            <a:avLst/>
          </a:prstGeom>
          <a:solidFill>
            <a:srgbClr val="202E3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1484314"/>
            <a:ext cx="2700338" cy="811846"/>
          </a:xfrm>
        </p:spPr>
        <p:txBody>
          <a:bodyPr>
            <a:noAutofit/>
          </a:bodyPr>
          <a:lstStyle>
            <a:lvl1pPr>
              <a:lnSpc>
                <a:spcPts val="2700"/>
              </a:lnSpc>
              <a:defRPr sz="2500">
                <a:solidFill>
                  <a:schemeClr val="bg1"/>
                </a:solidFill>
              </a:defRPr>
            </a:lvl1pPr>
          </a:lstStyle>
          <a:p>
            <a:r>
              <a:rPr lang="de-DE"/>
              <a:t>Mastertitelformat bearbeiten</a:t>
            </a:r>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2700337" cy="365125"/>
          </a:xfrm>
        </p:spPr>
        <p:txBody>
          <a:bodyPr/>
          <a:lstStyle>
            <a:lvl1pPr>
              <a:defRPr>
                <a:solidFill>
                  <a:schemeClr val="bg1"/>
                </a:solidFill>
              </a:defRPr>
            </a:lvl1pPr>
          </a:lstStyle>
          <a:p>
            <a:r>
              <a:rPr lang="en-US" dirty="0"/>
              <a:t>Seating Leadership 2020</a:t>
            </a:r>
            <a:endParaRPr lang="de-DE" dirty="0"/>
          </a:p>
        </p:txBody>
      </p:sp>
      <p:sp>
        <p:nvSpPr>
          <p:cNvPr id="11" name="Textplatzhalter 10">
            <a:extLst>
              <a:ext uri="{FF2B5EF4-FFF2-40B4-BE49-F238E27FC236}">
                <a16:creationId xmlns:a16="http://schemas.microsoft.com/office/drawing/2014/main" id="{974D52CB-0311-4726-9EEA-AFDD4CE9A4BF}"/>
              </a:ext>
            </a:extLst>
          </p:cNvPr>
          <p:cNvSpPr>
            <a:spLocks noGrp="1"/>
          </p:cNvSpPr>
          <p:nvPr>
            <p:ph type="body" sz="quarter" idx="13"/>
          </p:nvPr>
        </p:nvSpPr>
        <p:spPr>
          <a:xfrm>
            <a:off x="371475" y="2384425"/>
            <a:ext cx="2700338" cy="4105275"/>
          </a:xfrm>
        </p:spPr>
        <p:txBody>
          <a:bodyPr vert="horz" lIns="0" tIns="0" rIns="0" bIns="0" rtlCol="0" anchor="t" anchorCtr="0">
            <a:noAutofit/>
          </a:bodyPr>
          <a:lstStyle>
            <a:lvl1pPr marL="182563" indent="-182563">
              <a:lnSpc>
                <a:spcPct val="100000"/>
              </a:lnSpc>
              <a:spcBef>
                <a:spcPts val="0"/>
              </a:spcBef>
              <a:buFont typeface="Arial" panose="020B0604020202020204" pitchFamily="34" charset="0"/>
              <a:buChar char="•"/>
              <a:tabLst/>
              <a:defRPr lang="de-DE" sz="1600" smtClean="0">
                <a:solidFill>
                  <a:schemeClr val="bg1"/>
                </a:solidFill>
                <a:latin typeface="+mn-lt"/>
                <a:ea typeface="+mj-ea"/>
                <a:cs typeface="+mj-cs"/>
              </a:defRPr>
            </a:lvl1pPr>
            <a:lvl2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2pPr>
            <a:lvl3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3pPr>
            <a:lvl4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4pPr>
            <a:lvl5pPr marL="182563" indent="-182563">
              <a:lnSpc>
                <a:spcPct val="100000"/>
              </a:lnSpc>
              <a:spcBef>
                <a:spcPts val="0"/>
              </a:spcBef>
              <a:buFont typeface="Arial" panose="020B0604020202020204" pitchFamily="34" charset="0"/>
              <a:buChar char="•"/>
              <a:tabLst/>
              <a:defRPr lang="de-DE" sz="1600">
                <a:solidFill>
                  <a:schemeClr val="bg1"/>
                </a:solidFill>
                <a:latin typeface="+mn-lt"/>
              </a:defRPr>
            </a:lvl5pPr>
          </a:lstStyle>
          <a:p>
            <a:pPr lvl="0">
              <a:lnSpc>
                <a:spcPct val="100000"/>
              </a:lnSpc>
              <a:spcBef>
                <a:spcPct val="0"/>
              </a:spcBef>
            </a:pPr>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3773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hwt diagram">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7A03D2D-63CD-1244-8D04-3909D180D582}"/>
              </a:ext>
            </a:extLst>
          </p:cNvPr>
          <p:cNvSpPr/>
          <p:nvPr userDrawn="1"/>
        </p:nvSpPr>
        <p:spPr>
          <a:xfrm>
            <a:off x="0" y="0"/>
            <a:ext cx="3287713" cy="6858000"/>
          </a:xfrm>
          <a:prstGeom prst="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1484314"/>
            <a:ext cx="2700338" cy="811846"/>
          </a:xfrm>
        </p:spPr>
        <p:txBody>
          <a:bodyPr>
            <a:noAutofit/>
          </a:bodyPr>
          <a:lstStyle>
            <a:lvl1pPr>
              <a:lnSpc>
                <a:spcPts val="2700"/>
              </a:lnSpc>
              <a:defRPr sz="2500">
                <a:solidFill>
                  <a:schemeClr val="bg1"/>
                </a:solidFill>
              </a:defRPr>
            </a:lvl1pPr>
          </a:lstStyle>
          <a:p>
            <a:r>
              <a:rPr lang="de-DE"/>
              <a:t>Mastertitelformat bearbeiten</a:t>
            </a:r>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2700337" cy="365125"/>
          </a:xfrm>
        </p:spPr>
        <p:txBody>
          <a:bodyPr/>
          <a:lstStyle>
            <a:lvl1pPr>
              <a:defRPr>
                <a:solidFill>
                  <a:schemeClr val="bg1"/>
                </a:solidFill>
              </a:defRPr>
            </a:lvl1pPr>
          </a:lstStyle>
          <a:p>
            <a:r>
              <a:rPr lang="en-US" dirty="0"/>
              <a:t>Seating Leadership 2020</a:t>
            </a:r>
            <a:endParaRPr lang="de-DE" dirty="0"/>
          </a:p>
        </p:txBody>
      </p:sp>
      <p:sp>
        <p:nvSpPr>
          <p:cNvPr id="11" name="Textplatzhalter 10">
            <a:extLst>
              <a:ext uri="{FF2B5EF4-FFF2-40B4-BE49-F238E27FC236}">
                <a16:creationId xmlns:a16="http://schemas.microsoft.com/office/drawing/2014/main" id="{974D52CB-0311-4726-9EEA-AFDD4CE9A4BF}"/>
              </a:ext>
            </a:extLst>
          </p:cNvPr>
          <p:cNvSpPr>
            <a:spLocks noGrp="1"/>
          </p:cNvSpPr>
          <p:nvPr>
            <p:ph type="body" sz="quarter" idx="13"/>
          </p:nvPr>
        </p:nvSpPr>
        <p:spPr>
          <a:xfrm>
            <a:off x="371475" y="2384425"/>
            <a:ext cx="2700338" cy="4105275"/>
          </a:xfrm>
        </p:spPr>
        <p:txBody>
          <a:bodyPr vert="horz" lIns="0" tIns="0" rIns="0" bIns="0" rtlCol="0" anchor="t" anchorCtr="0">
            <a:noAutofit/>
          </a:bodyPr>
          <a:lstStyle>
            <a:lvl1pPr marL="182563" indent="-182563">
              <a:lnSpc>
                <a:spcPct val="100000"/>
              </a:lnSpc>
              <a:spcBef>
                <a:spcPts val="0"/>
              </a:spcBef>
              <a:buFont typeface="Arial" panose="020B0604020202020204" pitchFamily="34" charset="0"/>
              <a:buChar char="•"/>
              <a:tabLst/>
              <a:defRPr lang="de-DE" sz="1600" smtClean="0">
                <a:solidFill>
                  <a:schemeClr val="bg1"/>
                </a:solidFill>
                <a:latin typeface="+mn-lt"/>
                <a:ea typeface="+mj-ea"/>
                <a:cs typeface="+mj-cs"/>
              </a:defRPr>
            </a:lvl1pPr>
            <a:lvl2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2pPr>
            <a:lvl3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3pPr>
            <a:lvl4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4pPr>
            <a:lvl5pPr marL="182563" indent="-182563">
              <a:lnSpc>
                <a:spcPct val="100000"/>
              </a:lnSpc>
              <a:spcBef>
                <a:spcPts val="0"/>
              </a:spcBef>
              <a:buFont typeface="Arial" panose="020B0604020202020204" pitchFamily="34" charset="0"/>
              <a:buChar char="•"/>
              <a:tabLst/>
              <a:defRPr lang="de-DE" sz="1600">
                <a:solidFill>
                  <a:schemeClr val="bg1"/>
                </a:solidFill>
                <a:latin typeface="+mn-lt"/>
              </a:defRPr>
            </a:lvl5pPr>
          </a:lstStyle>
          <a:p>
            <a:pPr lvl="0">
              <a:lnSpc>
                <a:spcPct val="100000"/>
              </a:lnSpc>
              <a:spcBef>
                <a:spcPct val="0"/>
              </a:spcBef>
            </a:pPr>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975158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hwt empty">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D524DB1-5841-4E57-B026-1ABCB75AD82F}"/>
              </a:ext>
            </a:extLst>
          </p:cNvPr>
          <p:cNvSpPr>
            <a:spLocks noGrp="1"/>
          </p:cNvSpPr>
          <p:nvPr>
            <p:ph type="dt" sz="half" idx="10"/>
          </p:nvPr>
        </p:nvSpPr>
        <p:spPr>
          <a:xfrm>
            <a:off x="3287713" y="6858000"/>
            <a:ext cx="2743200" cy="365125"/>
          </a:xfrm>
        </p:spPr>
        <p:txBody>
          <a:bodyPr/>
          <a:lstStyle/>
          <a:p>
            <a:fld id="{0CED9F8F-75DD-4624-8958-4C0B3055B4F8}" type="datetime4">
              <a:rPr lang="en-US" smtClean="0"/>
              <a:t>January 22, 2021</a:t>
            </a:fld>
            <a:endParaRPr lang="de-DE"/>
          </a:p>
        </p:txBody>
      </p:sp>
      <p:sp>
        <p:nvSpPr>
          <p:cNvPr id="3" name="Fußzeilenplatzhalter 2">
            <a:extLst>
              <a:ext uri="{FF2B5EF4-FFF2-40B4-BE49-F238E27FC236}">
                <a16:creationId xmlns:a16="http://schemas.microsoft.com/office/drawing/2014/main" id="{51BC2EE1-738B-4E4D-9BD0-2FAFE7ACB747}"/>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4" name="Foliennummernplatzhalter 3">
            <a:extLst>
              <a:ext uri="{FF2B5EF4-FFF2-40B4-BE49-F238E27FC236}">
                <a16:creationId xmlns:a16="http://schemas.microsoft.com/office/drawing/2014/main" id="{BD0711C5-9675-4DCF-9DCE-43E9748B92CD}"/>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8760308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9" name="Title 1">
            <a:extLst>
              <a:ext uri="{FF2B5EF4-FFF2-40B4-BE49-F238E27FC236}">
                <a16:creationId xmlns:a16="http://schemas.microsoft.com/office/drawing/2014/main" id="{DBE142AB-0FAC-5D4F-ACAD-7C3E1A0758C1}"/>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BA40644B-2BC6-3F48-B182-FC143A389982}"/>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36927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DBE142AB-0FAC-5D4F-ACAD-7C3E1A0758C1}"/>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305940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ent Slide Two Content">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61F4E208-D462-2644-BF7E-D6126BBC0917}"/>
              </a:ext>
            </a:extLst>
          </p:cNvPr>
          <p:cNvSpPr>
            <a:spLocks noGrp="1"/>
          </p:cNvSpPr>
          <p:nvPr>
            <p:ph type="title" hasCustomPrompt="1"/>
          </p:nvPr>
        </p:nvSpPr>
        <p:spPr>
          <a:xfrm>
            <a:off x="381001" y="1023528"/>
            <a:ext cx="11429999" cy="473841"/>
          </a:xfrm>
        </p:spPr>
        <p:txBody>
          <a:bodyPr anchor="ctr"/>
          <a:lstStyle/>
          <a:p>
            <a:r>
              <a:rPr lang="en-US" dirty="0"/>
              <a:t>Click to add title</a:t>
            </a:r>
          </a:p>
        </p:txBody>
      </p:sp>
      <p:sp>
        <p:nvSpPr>
          <p:cNvPr id="8" name="Content Placeholder 2">
            <a:extLst>
              <a:ext uri="{FF2B5EF4-FFF2-40B4-BE49-F238E27FC236}">
                <a16:creationId xmlns:a16="http://schemas.microsoft.com/office/drawing/2014/main" id="{754036B4-51B7-4029-8689-7E3028E9523C}"/>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2">
            <a:extLst>
              <a:ext uri="{FF2B5EF4-FFF2-40B4-BE49-F238E27FC236}">
                <a16:creationId xmlns:a16="http://schemas.microsoft.com/office/drawing/2014/main" id="{BE8736C4-1BFB-412C-A9E1-D6A9FE780268}"/>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258860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DBE142AB-0FAC-5D4F-ACAD-7C3E1A0758C1}"/>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167218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Sub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2467778"/>
            <a:ext cx="11434762" cy="4009221"/>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ext Placeholder 4">
            <a:extLst>
              <a:ext uri="{FF2B5EF4-FFF2-40B4-BE49-F238E27FC236}">
                <a16:creationId xmlns:a16="http://schemas.microsoft.com/office/drawing/2014/main" id="{3315953B-060D-D145-ACCF-B20F515032EB}"/>
              </a:ext>
            </a:extLst>
          </p:cNvPr>
          <p:cNvSpPr>
            <a:spLocks noGrp="1"/>
          </p:cNvSpPr>
          <p:nvPr>
            <p:ph type="body" sz="quarter" idx="15" hasCustomPrompt="1"/>
          </p:nvPr>
        </p:nvSpPr>
        <p:spPr>
          <a:xfrm>
            <a:off x="375920" y="1822374"/>
            <a:ext cx="11435079" cy="307554"/>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t>
            </a:r>
            <a:r>
              <a:rPr lang="en-US" dirty="0" err="1"/>
              <a:t>subheader</a:t>
            </a:r>
            <a:endParaRPr lang="en-US" dirty="0"/>
          </a:p>
        </p:txBody>
      </p:sp>
      <p:sp>
        <p:nvSpPr>
          <p:cNvPr id="15" name="Title 1">
            <a:extLst>
              <a:ext uri="{FF2B5EF4-FFF2-40B4-BE49-F238E27FC236}">
                <a16:creationId xmlns:a16="http://schemas.microsoft.com/office/drawing/2014/main" id="{4E5E7E61-C0EF-074C-BE15-5AEF63AFA9FD}"/>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284634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em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1.emf"/><Relationship Id="rId4" Type="http://schemas.openxmlformats.org/officeDocument/2006/relationships/slideLayout" Target="../slideLayouts/slideLayout4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0F955AFE-ACA9-234B-98BE-D7CDA036D061}"/>
              </a:ext>
            </a:extLst>
          </p:cNvPr>
          <p:cNvSpPr>
            <a:spLocks noGrp="1"/>
          </p:cNvSpPr>
          <p:nvPr>
            <p:ph type="title"/>
          </p:nvPr>
        </p:nvSpPr>
        <p:spPr>
          <a:xfrm>
            <a:off x="3329093" y="997013"/>
            <a:ext cx="8480213" cy="605988"/>
          </a:xfrm>
          <a:prstGeom prst="rect">
            <a:avLst/>
          </a:prstGeom>
        </p:spPr>
        <p:txBody>
          <a:bodyPr vert="horz" lIns="0" tIns="0" rIns="0" bIns="0" rtlCol="0" anchor="ctr">
            <a:noAutofit/>
          </a:bodyPr>
          <a:lstStyle/>
          <a:p>
            <a:r>
              <a:rPr lang="fr-FR"/>
              <a:t>Modifiez le style du titre</a:t>
            </a:r>
            <a:endParaRPr lang="en-US" dirty="0"/>
          </a:p>
        </p:txBody>
      </p:sp>
      <p:sp>
        <p:nvSpPr>
          <p:cNvPr id="17" name="Footer Placeholder 4">
            <a:extLst>
              <a:ext uri="{FF2B5EF4-FFF2-40B4-BE49-F238E27FC236}">
                <a16:creationId xmlns:a16="http://schemas.microsoft.com/office/drawing/2014/main" id="{D721280C-D365-BF4C-8FF4-6DB837620107}"/>
              </a:ext>
            </a:extLst>
          </p:cNvPr>
          <p:cNvSpPr>
            <a:spLocks noGrp="1"/>
          </p:cNvSpPr>
          <p:nvPr>
            <p:ph type="ftr" sz="quarter" idx="3"/>
          </p:nvPr>
        </p:nvSpPr>
        <p:spPr>
          <a:xfrm>
            <a:off x="3329093" y="375216"/>
            <a:ext cx="5546620" cy="161583"/>
          </a:xfrm>
          <a:prstGeom prst="rect">
            <a:avLst/>
          </a:prstGeom>
          <a:noFill/>
        </p:spPr>
        <p:txBody>
          <a:bodyPr wrap="square" lIns="0" tIns="0" rIns="0" bIns="0" rtlCol="0" anchor="ctr">
            <a:noAutofit/>
          </a:bodyPr>
          <a:lstStyle>
            <a:lvl1pPr>
              <a:defRPr lang="en-US" sz="1100" b="0" i="0">
                <a:solidFill>
                  <a:schemeClr val="tx1"/>
                </a:solidFill>
                <a:latin typeface="Franklin Gothic Medium" panose="020B0603020102020204" pitchFamily="34" charset="0"/>
              </a:defRPr>
            </a:lvl1pPr>
          </a:lstStyle>
          <a:p>
            <a:endParaRPr lang="en-US" dirty="0"/>
          </a:p>
        </p:txBody>
      </p:sp>
      <p:sp>
        <p:nvSpPr>
          <p:cNvPr id="18" name="Slide Number Placeholder 5">
            <a:extLst>
              <a:ext uri="{FF2B5EF4-FFF2-40B4-BE49-F238E27FC236}">
                <a16:creationId xmlns:a16="http://schemas.microsoft.com/office/drawing/2014/main" id="{8FF75E85-A782-5748-88B3-65D28B191F8F}"/>
              </a:ext>
            </a:extLst>
          </p:cNvPr>
          <p:cNvSpPr>
            <a:spLocks noGrp="1"/>
          </p:cNvSpPr>
          <p:nvPr>
            <p:ph type="sldNum" sz="quarter" idx="4"/>
          </p:nvPr>
        </p:nvSpPr>
        <p:spPr>
          <a:xfrm>
            <a:off x="9190038" y="367521"/>
            <a:ext cx="2619268" cy="161583"/>
          </a:xfrm>
          <a:prstGeom prst="rect">
            <a:avLst/>
          </a:prstGeom>
          <a:noFill/>
        </p:spPr>
        <p:txBody>
          <a:bodyPr wrap="square" lIns="0" tIns="0" rIns="0" bIns="0" rtlCol="0" anchor="ctr">
            <a:noAutofit/>
          </a:bodyPr>
          <a:lstStyle>
            <a:lvl1pPr algn="r">
              <a:defRPr lang="en-US" sz="1000" b="0" i="0" smtClean="0">
                <a:latin typeface="Franklin Gothic Medium" panose="020B0603020102020204" pitchFamily="34" charset="0"/>
              </a:defRPr>
            </a:lvl1pPr>
          </a:lstStyle>
          <a:p>
            <a:fld id="{3AEB317C-CD42-EA44-9D08-DFA7660C5E76}" type="slidenum">
              <a:rPr lang="en-US" smtClean="0"/>
              <a:pPr/>
              <a:t>‹#›</a:t>
            </a:fld>
            <a:endParaRPr lang="en-US" dirty="0"/>
          </a:p>
        </p:txBody>
      </p:sp>
      <p:sp>
        <p:nvSpPr>
          <p:cNvPr id="19" name="Text Placeholder 8">
            <a:extLst>
              <a:ext uri="{FF2B5EF4-FFF2-40B4-BE49-F238E27FC236}">
                <a16:creationId xmlns:a16="http://schemas.microsoft.com/office/drawing/2014/main" id="{CD1F55E5-1507-774D-AFED-C36E86BB2DAF}"/>
              </a:ext>
            </a:extLst>
          </p:cNvPr>
          <p:cNvSpPr>
            <a:spLocks noGrp="1"/>
          </p:cNvSpPr>
          <p:nvPr>
            <p:ph type="body" idx="1"/>
          </p:nvPr>
        </p:nvSpPr>
        <p:spPr>
          <a:xfrm>
            <a:off x="3330788" y="1943100"/>
            <a:ext cx="8480212" cy="4529447"/>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7" name="Picture 6">
            <a:extLst>
              <a:ext uri="{FF2B5EF4-FFF2-40B4-BE49-F238E27FC236}">
                <a16:creationId xmlns:a16="http://schemas.microsoft.com/office/drawing/2014/main" id="{FECD9AC0-BA30-48B4-AA47-99FC9CC8D5A0}"/>
              </a:ext>
            </a:extLst>
          </p:cNvPr>
          <p:cNvPicPr>
            <a:picLocks noChangeAspect="1"/>
          </p:cNvPicPr>
          <p:nvPr userDrawn="1"/>
        </p:nvPicPr>
        <p:blipFill>
          <a:blip r:embed="rId2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Tree>
    <p:extLst>
      <p:ext uri="{BB962C8B-B14F-4D97-AF65-F5344CB8AC3E}">
        <p14:creationId xmlns:p14="http://schemas.microsoft.com/office/powerpoint/2010/main" val="4020934156"/>
      </p:ext>
    </p:extLst>
  </p:cSld>
  <p:clrMap bg1="lt1" tx1="dk1" bg2="lt2" tx2="dk2" accent1="accent1" accent2="accent2" accent3="accent3" accent4="accent4" accent5="accent5" accent6="accent6" hlink="hlink" folHlink="folHlink"/>
  <p:sldLayoutIdLst>
    <p:sldLayoutId id="2147483661" r:id="rId1"/>
    <p:sldLayoutId id="2147483735" r:id="rId2"/>
    <p:sldLayoutId id="2147483736" r:id="rId3"/>
    <p:sldLayoutId id="2147483664" r:id="rId4"/>
    <p:sldLayoutId id="2147483781" r:id="rId5"/>
    <p:sldLayoutId id="2147483692" r:id="rId6"/>
    <p:sldLayoutId id="2147483782" r:id="rId7"/>
    <p:sldLayoutId id="2147483700" r:id="rId8"/>
    <p:sldLayoutId id="2147483759" r:id="rId9"/>
    <p:sldLayoutId id="2147483691" r:id="rId10"/>
    <p:sldLayoutId id="2147483760" r:id="rId11"/>
    <p:sldLayoutId id="2147483702" r:id="rId12"/>
    <p:sldLayoutId id="2147483703" r:id="rId13"/>
    <p:sldLayoutId id="2147483693" r:id="rId14"/>
    <p:sldLayoutId id="2147483689" r:id="rId15"/>
    <p:sldLayoutId id="2147483681" r:id="rId16"/>
    <p:sldLayoutId id="2147483732" r:id="rId17"/>
    <p:sldLayoutId id="2147483704" r:id="rId18"/>
    <p:sldLayoutId id="2147483733" r:id="rId19"/>
    <p:sldLayoutId id="2147483734" r:id="rId20"/>
    <p:sldLayoutId id="2147483683"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0" i="0" kern="1200">
          <a:solidFill>
            <a:schemeClr val="tx1"/>
          </a:solidFill>
          <a:latin typeface="Franklin Gothic Demi Cond" panose="020B07060304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mn-lt"/>
          <a:ea typeface="+mn-ea"/>
          <a:cs typeface="+mn-cs"/>
        </a:defRPr>
      </a:lvl1pPr>
      <a:lvl2pPr marL="231775" indent="-227013" algn="l" defTabSz="914400" rtl="0" eaLnBrk="1" latinLnBrk="0" hangingPunct="1">
        <a:lnSpc>
          <a:spcPct val="90000"/>
        </a:lnSpc>
        <a:spcBef>
          <a:spcPts val="1000"/>
        </a:spcBef>
        <a:buClr>
          <a:schemeClr val="tx1"/>
        </a:buClr>
        <a:buFont typeface="Arial" panose="020B0604020202020204" pitchFamily="34" charset="0"/>
        <a:buChar char="•"/>
        <a:tabLst/>
        <a:defRPr lang="en-US" sz="1800" b="0" i="0" kern="1200" dirty="0">
          <a:solidFill>
            <a:schemeClr val="tx1"/>
          </a:solidFill>
          <a:latin typeface="+mn-lt"/>
          <a:ea typeface="+mn-ea"/>
          <a:cs typeface="+mn-cs"/>
        </a:defRPr>
      </a:lvl2pPr>
      <a:lvl3pPr marL="463550" indent="-222250" algn="l" defTabSz="914400" rtl="0" eaLnBrk="1" latinLnBrk="0" hangingPunct="1">
        <a:lnSpc>
          <a:spcPct val="90000"/>
        </a:lnSpc>
        <a:spcBef>
          <a:spcPts val="1000"/>
        </a:spcBef>
        <a:buClr>
          <a:schemeClr val="tx1"/>
        </a:buClr>
        <a:buSzPct val="100000"/>
        <a:buFont typeface="System Font Regular"/>
        <a:buChar char="◦"/>
        <a:tabLst/>
        <a:defRPr lang="en-US" sz="1800" b="0" i="0" kern="1200" dirty="0">
          <a:solidFill>
            <a:schemeClr val="tx1"/>
          </a:solidFill>
          <a:latin typeface="+mn-lt"/>
          <a:ea typeface="+mn-ea"/>
          <a:cs typeface="+mn-cs"/>
        </a:defRPr>
      </a:lvl3pPr>
      <a:lvl4pPr marL="7938" indent="0" algn="l" defTabSz="914400" rtl="0" eaLnBrk="1" latinLnBrk="0" hangingPunct="1">
        <a:lnSpc>
          <a:spcPct val="90000"/>
        </a:lnSpc>
        <a:spcBef>
          <a:spcPts val="1000"/>
        </a:spcBef>
        <a:buSzPct val="100000"/>
        <a:buFont typeface="Franklin Gothic Book" panose="020B0503020102020204" pitchFamily="34" charset="0"/>
        <a:buNone/>
        <a:tabLst/>
        <a:defRPr sz="1800" b="0" i="0" kern="1200">
          <a:solidFill>
            <a:schemeClr val="tx1"/>
          </a:solidFill>
          <a:latin typeface="+mj-lt"/>
          <a:ea typeface="+mn-ea"/>
          <a:cs typeface="+mn-cs"/>
        </a:defRPr>
      </a:lvl4pPr>
      <a:lvl5pPr marL="7938" indent="0" algn="l" defTabSz="914400" rtl="0" eaLnBrk="1" latinLnBrk="0" hangingPunct="1">
        <a:lnSpc>
          <a:spcPct val="90000"/>
        </a:lnSpc>
        <a:spcBef>
          <a:spcPts val="1000"/>
        </a:spcBef>
        <a:buFont typeface="Franklin Gothic Book" panose="020B0503020102020204" pitchFamily="34" charset="0"/>
        <a:buNone/>
        <a:tabLst/>
        <a:defRPr sz="1800" b="0" i="0" kern="1200">
          <a:solidFill>
            <a:schemeClr val="accent1"/>
          </a:solidFill>
          <a:latin typeface="+mn-lt"/>
          <a:ea typeface="+mn-ea"/>
          <a:cs typeface="+mn-cs"/>
        </a:defRPr>
      </a:lvl5pPr>
      <a:lvl6pPr marL="228600" indent="-228600" algn="l" defTabSz="914400" rtl="0" eaLnBrk="1" latinLnBrk="0" hangingPunct="1">
        <a:lnSpc>
          <a:spcPct val="90000"/>
        </a:lnSpc>
        <a:spcBef>
          <a:spcPts val="1000"/>
        </a:spcBef>
        <a:buFont typeface="+mj-lt"/>
        <a:buAutoNum type="arabicPeriod"/>
        <a:defRPr sz="1800" kern="1200">
          <a:solidFill>
            <a:schemeClr val="tx1"/>
          </a:solidFill>
          <a:latin typeface="+mn-lt"/>
          <a:ea typeface="+mn-ea"/>
          <a:cs typeface="+mn-cs"/>
        </a:defRPr>
      </a:lvl6pPr>
      <a:lvl7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7pPr>
      <a:lvl8pPr marL="685800" indent="-228600" algn="l" defTabSz="914400" rtl="0" eaLnBrk="1" latinLnBrk="0" hangingPunct="1">
        <a:lnSpc>
          <a:spcPct val="90000"/>
        </a:lnSpc>
        <a:spcBef>
          <a:spcPts val="1000"/>
        </a:spcBef>
        <a:buFont typeface="System Font Regular"/>
        <a:buChar char="◦"/>
        <a:defRPr lang="en-US" sz="1800" b="0" i="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userDrawn="1">
          <p15:clr>
            <a:srgbClr val="F26B43"/>
          </p15:clr>
        </p15:guide>
        <p15:guide id="2" pos="2088" userDrawn="1">
          <p15:clr>
            <a:srgbClr val="F26B43"/>
          </p15:clr>
        </p15:guide>
        <p15:guide id="3" pos="1888" userDrawn="1">
          <p15:clr>
            <a:srgbClr val="F26B43"/>
          </p15:clr>
        </p15:guide>
        <p15:guide id="4" pos="237" userDrawn="1">
          <p15:clr>
            <a:srgbClr val="F26B43"/>
          </p15:clr>
        </p15:guide>
        <p15:guide id="5" orient="horz" pos="682" userDrawn="1">
          <p15:clr>
            <a:srgbClr val="F26B43"/>
          </p15:clr>
        </p15:guide>
        <p15:guide id="6" pos="3742" userDrawn="1">
          <p15:clr>
            <a:srgbClr val="F26B43"/>
          </p15:clr>
        </p15:guide>
        <p15:guide id="7" pos="3940" userDrawn="1">
          <p15:clr>
            <a:srgbClr val="F26B43"/>
          </p15:clr>
        </p15:guide>
        <p15:guide id="8" pos="5591" userDrawn="1">
          <p15:clr>
            <a:srgbClr val="F26B43"/>
          </p15:clr>
        </p15:guide>
        <p15:guide id="9" pos="5789" userDrawn="1">
          <p15:clr>
            <a:srgbClr val="F26B43"/>
          </p15:clr>
        </p15:guide>
        <p15:guide id="10" pos="7440" userDrawn="1">
          <p15:clr>
            <a:srgbClr val="F26B43"/>
          </p15:clr>
        </p15:guide>
        <p15:guide id="11" orient="horz" pos="1224" userDrawn="1">
          <p15:clr>
            <a:srgbClr val="F26B43"/>
          </p15:clr>
        </p15:guide>
        <p15:guide id="12" orient="horz" pos="2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0F955AFE-ACA9-234B-98BE-D7CDA036D061}"/>
              </a:ext>
            </a:extLst>
          </p:cNvPr>
          <p:cNvSpPr>
            <a:spLocks noGrp="1"/>
          </p:cNvSpPr>
          <p:nvPr>
            <p:ph type="title"/>
          </p:nvPr>
        </p:nvSpPr>
        <p:spPr>
          <a:xfrm>
            <a:off x="3329093" y="997013"/>
            <a:ext cx="8480213" cy="605988"/>
          </a:xfrm>
          <a:prstGeom prst="rect">
            <a:avLst/>
          </a:prstGeom>
        </p:spPr>
        <p:txBody>
          <a:bodyPr vert="horz" lIns="0" tIns="0" rIns="0" bIns="0" rtlCol="0" anchor="ctr">
            <a:noAutofit/>
          </a:bodyPr>
          <a:lstStyle/>
          <a:p>
            <a:r>
              <a:rPr lang="en-US" dirty="0"/>
              <a:t>Click to edit Master title style</a:t>
            </a:r>
          </a:p>
        </p:txBody>
      </p:sp>
      <p:sp>
        <p:nvSpPr>
          <p:cNvPr id="17" name="Footer Placeholder 4">
            <a:extLst>
              <a:ext uri="{FF2B5EF4-FFF2-40B4-BE49-F238E27FC236}">
                <a16:creationId xmlns:a16="http://schemas.microsoft.com/office/drawing/2014/main" id="{D721280C-D365-BF4C-8FF4-6DB837620107}"/>
              </a:ext>
            </a:extLst>
          </p:cNvPr>
          <p:cNvSpPr>
            <a:spLocks noGrp="1"/>
          </p:cNvSpPr>
          <p:nvPr>
            <p:ph type="ftr" sz="quarter" idx="3"/>
          </p:nvPr>
        </p:nvSpPr>
        <p:spPr>
          <a:xfrm>
            <a:off x="3329093" y="375216"/>
            <a:ext cx="5546620" cy="161583"/>
          </a:xfrm>
          <a:prstGeom prst="rect">
            <a:avLst/>
          </a:prstGeom>
          <a:noFill/>
        </p:spPr>
        <p:txBody>
          <a:bodyPr wrap="square" lIns="0" tIns="0" rIns="0" bIns="0" rtlCol="0" anchor="ctr">
            <a:noAutofit/>
          </a:bodyPr>
          <a:lstStyle>
            <a:lvl1pPr>
              <a:defRPr lang="en-US" sz="1100" b="0" i="0">
                <a:solidFill>
                  <a:schemeClr val="tx1"/>
                </a:solidFill>
                <a:latin typeface="Franklin Gothic Medium" panose="020B0603020102020204" pitchFamily="34" charset="0"/>
              </a:defRPr>
            </a:lvl1pPr>
          </a:lstStyle>
          <a:p>
            <a:endParaRPr lang="en-US" dirty="0"/>
          </a:p>
        </p:txBody>
      </p:sp>
      <p:sp>
        <p:nvSpPr>
          <p:cNvPr id="18" name="Slide Number Placeholder 5">
            <a:extLst>
              <a:ext uri="{FF2B5EF4-FFF2-40B4-BE49-F238E27FC236}">
                <a16:creationId xmlns:a16="http://schemas.microsoft.com/office/drawing/2014/main" id="{8FF75E85-A782-5748-88B3-65D28B191F8F}"/>
              </a:ext>
            </a:extLst>
          </p:cNvPr>
          <p:cNvSpPr>
            <a:spLocks noGrp="1"/>
          </p:cNvSpPr>
          <p:nvPr>
            <p:ph type="sldNum" sz="quarter" idx="4"/>
          </p:nvPr>
        </p:nvSpPr>
        <p:spPr>
          <a:xfrm>
            <a:off x="9190038" y="367521"/>
            <a:ext cx="2619268" cy="161583"/>
          </a:xfrm>
          <a:prstGeom prst="rect">
            <a:avLst/>
          </a:prstGeom>
          <a:noFill/>
        </p:spPr>
        <p:txBody>
          <a:bodyPr wrap="square" lIns="0" tIns="0" rIns="0" bIns="0" rtlCol="0" anchor="ctr">
            <a:noAutofit/>
          </a:bodyPr>
          <a:lstStyle>
            <a:lvl1pPr algn="r">
              <a:defRPr lang="en-US" sz="1000" b="0" i="0" smtClean="0">
                <a:latin typeface="Franklin Gothic Medium" panose="020B0603020102020204" pitchFamily="34" charset="0"/>
              </a:defRPr>
            </a:lvl1pPr>
          </a:lstStyle>
          <a:p>
            <a:fld id="{3AEB317C-CD42-EA44-9D08-DFA7660C5E76}" type="slidenum">
              <a:rPr lang="en-US" smtClean="0"/>
              <a:pPr/>
              <a:t>‹#›</a:t>
            </a:fld>
            <a:endParaRPr lang="en-US" dirty="0"/>
          </a:p>
        </p:txBody>
      </p:sp>
      <p:sp>
        <p:nvSpPr>
          <p:cNvPr id="19" name="Text Placeholder 8">
            <a:extLst>
              <a:ext uri="{FF2B5EF4-FFF2-40B4-BE49-F238E27FC236}">
                <a16:creationId xmlns:a16="http://schemas.microsoft.com/office/drawing/2014/main" id="{CD1F55E5-1507-774D-AFED-C36E86BB2DAF}"/>
              </a:ext>
            </a:extLst>
          </p:cNvPr>
          <p:cNvSpPr>
            <a:spLocks noGrp="1"/>
          </p:cNvSpPr>
          <p:nvPr>
            <p:ph type="body" idx="1"/>
          </p:nvPr>
        </p:nvSpPr>
        <p:spPr>
          <a:xfrm>
            <a:off x="3329092" y="1601771"/>
            <a:ext cx="8480212" cy="452944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pic>
        <p:nvPicPr>
          <p:cNvPr id="7" name="Picture 6">
            <a:extLst>
              <a:ext uri="{FF2B5EF4-FFF2-40B4-BE49-F238E27FC236}">
                <a16:creationId xmlns:a16="http://schemas.microsoft.com/office/drawing/2014/main" id="{FECD9AC0-BA30-48B4-AA47-99FC9CC8D5A0}"/>
              </a:ext>
            </a:extLst>
          </p:cNvPr>
          <p:cNvPicPr>
            <a:picLocks noChangeAspect="1"/>
          </p:cNvPicPr>
          <p:nvPr userDrawn="1"/>
        </p:nvPicPr>
        <p:blipFill>
          <a:blip r:embed="rId2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Tree>
    <p:extLst>
      <p:ext uri="{BB962C8B-B14F-4D97-AF65-F5344CB8AC3E}">
        <p14:creationId xmlns:p14="http://schemas.microsoft.com/office/powerpoint/2010/main" val="285802177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83" r:id="rId5"/>
    <p:sldLayoutId id="2147483766" r:id="rId6"/>
    <p:sldLayoutId id="2147483784"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0" i="0" kern="1200">
          <a:solidFill>
            <a:schemeClr val="tx1"/>
          </a:solidFill>
          <a:latin typeface="Franklin Gothic Demi Cond" panose="020B07060304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mn-lt"/>
          <a:ea typeface="+mn-ea"/>
          <a:cs typeface="+mn-cs"/>
        </a:defRPr>
      </a:lvl1pPr>
      <a:lvl2pPr marL="231775" indent="-227013" algn="l" defTabSz="914400" rtl="0" eaLnBrk="1" latinLnBrk="0" hangingPunct="1">
        <a:lnSpc>
          <a:spcPct val="90000"/>
        </a:lnSpc>
        <a:spcBef>
          <a:spcPts val="1000"/>
        </a:spcBef>
        <a:buClr>
          <a:schemeClr val="tx1"/>
        </a:buClr>
        <a:buFont typeface="Arial" panose="020B0604020202020204" pitchFamily="34" charset="0"/>
        <a:buChar char="•"/>
        <a:tabLst/>
        <a:defRPr lang="en-US" sz="1800" b="0" i="0" kern="1200" dirty="0">
          <a:solidFill>
            <a:schemeClr val="tx1"/>
          </a:solidFill>
          <a:latin typeface="+mn-lt"/>
          <a:ea typeface="+mn-ea"/>
          <a:cs typeface="+mn-cs"/>
        </a:defRPr>
      </a:lvl2pPr>
      <a:lvl3pPr marL="463550" indent="-222250" algn="l" defTabSz="914400" rtl="0" eaLnBrk="1" latinLnBrk="0" hangingPunct="1">
        <a:lnSpc>
          <a:spcPct val="90000"/>
        </a:lnSpc>
        <a:spcBef>
          <a:spcPts val="1000"/>
        </a:spcBef>
        <a:buClr>
          <a:schemeClr val="tx1"/>
        </a:buClr>
        <a:buSzPct val="100000"/>
        <a:buFont typeface="System Font Regular"/>
        <a:buChar char="◦"/>
        <a:tabLst/>
        <a:defRPr lang="en-US" sz="1800" b="0" i="0" kern="1200" dirty="0">
          <a:solidFill>
            <a:schemeClr val="tx1"/>
          </a:solidFill>
          <a:latin typeface="+mn-lt"/>
          <a:ea typeface="+mn-ea"/>
          <a:cs typeface="+mn-cs"/>
        </a:defRPr>
      </a:lvl3pPr>
      <a:lvl4pPr marL="7938" indent="0" algn="l" defTabSz="914400" rtl="0" eaLnBrk="1" latinLnBrk="0" hangingPunct="1">
        <a:lnSpc>
          <a:spcPct val="90000"/>
        </a:lnSpc>
        <a:spcBef>
          <a:spcPts val="1000"/>
        </a:spcBef>
        <a:buSzPct val="100000"/>
        <a:buFont typeface="Franklin Gothic Book" panose="020B0503020102020204" pitchFamily="34" charset="0"/>
        <a:buNone/>
        <a:tabLst/>
        <a:defRPr sz="1800" b="0" i="0" kern="1200">
          <a:solidFill>
            <a:schemeClr val="tx1"/>
          </a:solidFill>
          <a:latin typeface="+mj-lt"/>
          <a:ea typeface="+mn-ea"/>
          <a:cs typeface="+mn-cs"/>
        </a:defRPr>
      </a:lvl4pPr>
      <a:lvl5pPr marL="7938" indent="0" algn="l" defTabSz="914400" rtl="0" eaLnBrk="1" latinLnBrk="0" hangingPunct="1">
        <a:lnSpc>
          <a:spcPct val="90000"/>
        </a:lnSpc>
        <a:spcBef>
          <a:spcPts val="1000"/>
        </a:spcBef>
        <a:buFont typeface="Franklin Gothic Book" panose="020B0503020102020204" pitchFamily="34" charset="0"/>
        <a:buNone/>
        <a:tabLst/>
        <a:defRPr sz="1800" b="0" i="0" kern="1200">
          <a:solidFill>
            <a:schemeClr val="accent1"/>
          </a:solidFill>
          <a:latin typeface="+mn-lt"/>
          <a:ea typeface="+mn-ea"/>
          <a:cs typeface="+mn-cs"/>
        </a:defRPr>
      </a:lvl5pPr>
      <a:lvl6pPr marL="228600" indent="-228600" algn="l" defTabSz="914400" rtl="0" eaLnBrk="1" latinLnBrk="0" hangingPunct="1">
        <a:lnSpc>
          <a:spcPct val="90000"/>
        </a:lnSpc>
        <a:spcBef>
          <a:spcPts val="1000"/>
        </a:spcBef>
        <a:buFont typeface="+mj-lt"/>
        <a:buAutoNum type="arabicPeriod"/>
        <a:defRPr sz="1800" kern="1200">
          <a:solidFill>
            <a:schemeClr val="tx1"/>
          </a:solidFill>
          <a:latin typeface="+mn-lt"/>
          <a:ea typeface="+mn-ea"/>
          <a:cs typeface="+mn-cs"/>
        </a:defRPr>
      </a:lvl6pPr>
      <a:lvl7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7pPr>
      <a:lvl8pPr marL="685800" indent="-228600" algn="l" defTabSz="914400" rtl="0" eaLnBrk="1" latinLnBrk="0" hangingPunct="1">
        <a:lnSpc>
          <a:spcPct val="90000"/>
        </a:lnSpc>
        <a:spcBef>
          <a:spcPts val="1000"/>
        </a:spcBef>
        <a:buFont typeface="System Font Regular"/>
        <a:buChar char="◦"/>
        <a:defRPr lang="en-US" sz="1800" b="0" i="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p15:clr>
            <a:srgbClr val="F26B43"/>
          </p15:clr>
        </p15:guide>
        <p15:guide id="2" pos="2088">
          <p15:clr>
            <a:srgbClr val="F26B43"/>
          </p15:clr>
        </p15:guide>
        <p15:guide id="3" pos="1888">
          <p15:clr>
            <a:srgbClr val="F26B43"/>
          </p15:clr>
        </p15:guide>
        <p15:guide id="4" pos="237">
          <p15:clr>
            <a:srgbClr val="F26B43"/>
          </p15:clr>
        </p15:guide>
        <p15:guide id="5" orient="horz" pos="682">
          <p15:clr>
            <a:srgbClr val="F26B43"/>
          </p15:clr>
        </p15:guide>
        <p15:guide id="6" pos="3742">
          <p15:clr>
            <a:srgbClr val="F26B43"/>
          </p15:clr>
        </p15:guide>
        <p15:guide id="7" pos="3940">
          <p15:clr>
            <a:srgbClr val="F26B43"/>
          </p15:clr>
        </p15:guide>
        <p15:guide id="8" pos="5591">
          <p15:clr>
            <a:srgbClr val="F26B43"/>
          </p15:clr>
        </p15:guide>
        <p15:guide id="9" pos="5789">
          <p15:clr>
            <a:srgbClr val="F26B43"/>
          </p15:clr>
        </p15:guide>
        <p15:guide id="10" pos="7440">
          <p15:clr>
            <a:srgbClr val="F26B43"/>
          </p15:clr>
        </p15:guide>
        <p15:guide id="11" orient="horz" pos="1224">
          <p15:clr>
            <a:srgbClr val="F26B43"/>
          </p15:clr>
        </p15:guide>
        <p15:guide id="12"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0F955AFE-ACA9-234B-98BE-D7CDA036D061}"/>
              </a:ext>
            </a:extLst>
          </p:cNvPr>
          <p:cNvSpPr>
            <a:spLocks noGrp="1"/>
          </p:cNvSpPr>
          <p:nvPr>
            <p:ph type="title"/>
          </p:nvPr>
        </p:nvSpPr>
        <p:spPr>
          <a:xfrm>
            <a:off x="3329093" y="997013"/>
            <a:ext cx="8480213" cy="605988"/>
          </a:xfrm>
          <a:prstGeom prst="rect">
            <a:avLst/>
          </a:prstGeom>
        </p:spPr>
        <p:txBody>
          <a:bodyPr vert="horz" lIns="0" tIns="0" rIns="0" bIns="0" rtlCol="0" anchor="t">
            <a:noAutofit/>
          </a:bodyPr>
          <a:lstStyle/>
          <a:p>
            <a:r>
              <a:rPr lang="en-US" dirty="0"/>
              <a:t>Click to edit Master title style</a:t>
            </a:r>
          </a:p>
        </p:txBody>
      </p:sp>
      <p:sp>
        <p:nvSpPr>
          <p:cNvPr id="19" name="Text Placeholder 8">
            <a:extLst>
              <a:ext uri="{FF2B5EF4-FFF2-40B4-BE49-F238E27FC236}">
                <a16:creationId xmlns:a16="http://schemas.microsoft.com/office/drawing/2014/main" id="{CD1F55E5-1507-774D-AFED-C36E86BB2DAF}"/>
              </a:ext>
            </a:extLst>
          </p:cNvPr>
          <p:cNvSpPr>
            <a:spLocks noGrp="1"/>
          </p:cNvSpPr>
          <p:nvPr>
            <p:ph type="body" idx="1"/>
          </p:nvPr>
        </p:nvSpPr>
        <p:spPr>
          <a:xfrm>
            <a:off x="3329092" y="1601771"/>
            <a:ext cx="8480212" cy="4529447"/>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Click to edit Master text styles</a:t>
            </a:r>
          </a:p>
          <a:p>
            <a:pPr marL="231775" marR="0" lvl="1" indent="-227013" algn="l" defTabSz="914400" rtl="0" eaLnBrk="1" fontAlgn="auto" latinLnBrk="0" hangingPunct="1">
              <a:lnSpc>
                <a:spcPct val="90000"/>
              </a:lnSpc>
              <a:spcBef>
                <a:spcPts val="500"/>
              </a:spcBef>
              <a:spcAft>
                <a:spcPts val="0"/>
              </a:spcAft>
              <a:buClr>
                <a:srgbClr val="202E3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Franklin Gothic Book"/>
                <a:ea typeface="+mn-ea"/>
                <a:cs typeface="+mn-cs"/>
              </a:rPr>
              <a:t>Second level</a:t>
            </a:r>
          </a:p>
          <a:p>
            <a:pPr marL="463550" marR="0" lvl="2" indent="-222250" algn="l" defTabSz="914400" rtl="0" eaLnBrk="1" fontAlgn="auto" latinLnBrk="0" hangingPunct="1">
              <a:lnSpc>
                <a:spcPct val="90000"/>
              </a:lnSpc>
              <a:spcBef>
                <a:spcPts val="500"/>
              </a:spcBef>
              <a:spcAft>
                <a:spcPts val="0"/>
              </a:spcAft>
              <a:buClr>
                <a:srgbClr val="202E3D"/>
              </a:buClr>
              <a:buSzPct val="100000"/>
              <a:buFont typeface="System Font Regular"/>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Third level</a:t>
            </a:r>
          </a:p>
          <a:p>
            <a:pPr marL="7938" marR="0" lvl="3" indent="0" algn="l" defTabSz="914400" rtl="0" eaLnBrk="1" fontAlgn="auto" latinLnBrk="0" hangingPunct="1">
              <a:lnSpc>
                <a:spcPct val="90000"/>
              </a:lnSpc>
              <a:spcBef>
                <a:spcPts val="500"/>
              </a:spcBef>
              <a:spcAft>
                <a:spcPts val="0"/>
              </a:spcAft>
              <a:buClrTx/>
              <a:buSzPct val="100000"/>
              <a:buFont typeface="Franklin Gothic Book" panose="020B05030201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Franklin Gothic Medium"/>
                <a:ea typeface="+mn-ea"/>
                <a:cs typeface="+mn-cs"/>
              </a:rPr>
              <a:t>Fourth level</a:t>
            </a:r>
          </a:p>
          <a:p>
            <a:pPr marL="7938" marR="0" lvl="4" indent="0" algn="l" defTabSz="914400" rtl="0" eaLnBrk="1" fontAlgn="auto" latinLnBrk="0" hangingPunct="1">
              <a:lnSpc>
                <a:spcPct val="90000"/>
              </a:lnSpc>
              <a:spcBef>
                <a:spcPts val="500"/>
              </a:spcBef>
              <a:spcAft>
                <a:spcPts val="0"/>
              </a:spcAft>
              <a:buClrTx/>
              <a:buSzTx/>
              <a:buFont typeface="Franklin Gothic Book" panose="020B0503020102020204" pitchFamily="34" charset="0"/>
              <a:buNone/>
              <a:tabLst/>
              <a:defRPr/>
            </a:pPr>
            <a:r>
              <a:rPr kumimoji="0" lang="en-US" sz="1800" b="0" i="0" u="none" strike="noStrike" kern="1200" cap="none" spc="0" normalizeH="0" baseline="0" noProof="0" dirty="0">
                <a:ln>
                  <a:noFill/>
                </a:ln>
                <a:solidFill>
                  <a:srgbClr val="00A1E2"/>
                </a:solidFill>
                <a:effectLst/>
                <a:uLnTx/>
                <a:uFillTx/>
                <a:latin typeface="+mn-lt"/>
                <a:ea typeface="+mn-ea"/>
                <a:cs typeface="+mn-cs"/>
              </a:rPr>
              <a:t>Fifth level</a:t>
            </a:r>
          </a:p>
          <a:p>
            <a:pPr marL="228600" marR="0" lvl="5" indent="-2286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Sixth level</a:t>
            </a:r>
          </a:p>
          <a:p>
            <a:pPr marL="4572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Seventh level</a:t>
            </a:r>
          </a:p>
          <a:p>
            <a:pPr marL="685800" marR="0" lvl="7" indent="-228600" algn="l" defTabSz="914400" rtl="0" eaLnBrk="1" fontAlgn="auto" latinLnBrk="0" hangingPunct="1">
              <a:lnSpc>
                <a:spcPct val="90000"/>
              </a:lnSpc>
              <a:spcBef>
                <a:spcPts val="500"/>
              </a:spcBef>
              <a:spcAft>
                <a:spcPts val="0"/>
              </a:spcAft>
              <a:buClrTx/>
              <a:buSzTx/>
              <a:buFont typeface="System Font Regular"/>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Eighth level</a:t>
            </a:r>
          </a:p>
        </p:txBody>
      </p:sp>
      <p:pic>
        <p:nvPicPr>
          <p:cNvPr id="7" name="Picture 6">
            <a:extLst>
              <a:ext uri="{FF2B5EF4-FFF2-40B4-BE49-F238E27FC236}">
                <a16:creationId xmlns:a16="http://schemas.microsoft.com/office/drawing/2014/main" id="{FECD9AC0-BA30-48B4-AA47-99FC9CC8D5A0}"/>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
        <p:nvSpPr>
          <p:cNvPr id="8" name="Footer Placeholder 4">
            <a:extLst>
              <a:ext uri="{FF2B5EF4-FFF2-40B4-BE49-F238E27FC236}">
                <a16:creationId xmlns:a16="http://schemas.microsoft.com/office/drawing/2014/main" id="{30CAE0BF-4A41-4950-8C66-55B560DF5335}"/>
              </a:ext>
            </a:extLst>
          </p:cNvPr>
          <p:cNvSpPr>
            <a:spLocks noGrp="1"/>
          </p:cNvSpPr>
          <p:nvPr>
            <p:ph type="ftr" sz="quarter" idx="3"/>
          </p:nvPr>
        </p:nvSpPr>
        <p:spPr>
          <a:xfrm>
            <a:off x="3329093" y="375216"/>
            <a:ext cx="5546620" cy="161583"/>
          </a:xfrm>
          <a:prstGeom prst="rect">
            <a:avLst/>
          </a:prstGeom>
          <a:noFill/>
        </p:spPr>
        <p:txBody>
          <a:bodyPr wrap="square" lIns="0" tIns="0" rIns="0" bIns="0" rtlCol="0" anchor="ctr">
            <a:noAutofit/>
          </a:bodyPr>
          <a:lstStyle>
            <a:lvl1pPr>
              <a:defRPr lang="en-US" sz="1100" b="0" i="0">
                <a:solidFill>
                  <a:schemeClr val="tx1"/>
                </a:solidFill>
                <a:latin typeface="Franklin Gothic Medium" panose="020B0603020102020204" pitchFamily="34" charset="0"/>
              </a:defRPr>
            </a:lvl1pPr>
          </a:lstStyle>
          <a:p>
            <a:endParaRPr lang="en-US" dirty="0"/>
          </a:p>
        </p:txBody>
      </p:sp>
      <p:sp>
        <p:nvSpPr>
          <p:cNvPr id="9" name="Slide Number Placeholder 5">
            <a:extLst>
              <a:ext uri="{FF2B5EF4-FFF2-40B4-BE49-F238E27FC236}">
                <a16:creationId xmlns:a16="http://schemas.microsoft.com/office/drawing/2014/main" id="{A7511B26-6BEE-4D89-99D7-CE9AA9087D50}"/>
              </a:ext>
            </a:extLst>
          </p:cNvPr>
          <p:cNvSpPr>
            <a:spLocks noGrp="1"/>
          </p:cNvSpPr>
          <p:nvPr>
            <p:ph type="sldNum" sz="quarter" idx="4"/>
          </p:nvPr>
        </p:nvSpPr>
        <p:spPr>
          <a:xfrm>
            <a:off x="9190038" y="367521"/>
            <a:ext cx="2619268" cy="161583"/>
          </a:xfrm>
          <a:prstGeom prst="rect">
            <a:avLst/>
          </a:prstGeom>
          <a:noFill/>
        </p:spPr>
        <p:txBody>
          <a:bodyPr wrap="square" lIns="0" tIns="0" rIns="0" bIns="0" rtlCol="0" anchor="ctr">
            <a:noAutofit/>
          </a:bodyPr>
          <a:lstStyle>
            <a:lvl1pPr algn="r">
              <a:defRPr lang="en-US" sz="1000" b="0" i="0" smtClean="0">
                <a:latin typeface="Franklin Gothic Medium" panose="020B0603020102020204" pitchFamily="34" charset="0"/>
              </a:defRPr>
            </a:lvl1pPr>
          </a:lstStyle>
          <a:p>
            <a:fld id="{3AEB317C-CD42-EA44-9D08-DFA7660C5E76}" type="slidenum">
              <a:rPr lang="en-US" smtClean="0"/>
              <a:pPr/>
              <a:t>‹#›</a:t>
            </a:fld>
            <a:endParaRPr lang="en-US" dirty="0"/>
          </a:p>
        </p:txBody>
      </p:sp>
    </p:spTree>
    <p:extLst>
      <p:ext uri="{BB962C8B-B14F-4D97-AF65-F5344CB8AC3E}">
        <p14:creationId xmlns:p14="http://schemas.microsoft.com/office/powerpoint/2010/main" val="4056067882"/>
      </p:ext>
    </p:extLst>
  </p:cSld>
  <p:clrMap bg1="lt1" tx1="dk1" bg2="lt2" tx2="dk2" accent1="accent1" accent2="accent2" accent3="accent3" accent4="accent4" accent5="accent5" accent6="accent6" hlink="hlink" folHlink="folHlink"/>
  <p:sldLayoutIdLst>
    <p:sldLayoutId id="2147483758" r:id="rId1"/>
    <p:sldLayoutId id="2147483728" r:id="rId2"/>
    <p:sldLayoutId id="2147483729" r:id="rId3"/>
    <p:sldLayoutId id="2147483730" r:id="rId4"/>
    <p:sldLayoutId id="2147483755" r:id="rId5"/>
    <p:sldLayoutId id="2147483756" r:id="rId6"/>
    <p:sldLayoutId id="2147483757"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0" i="0" kern="1200">
          <a:solidFill>
            <a:schemeClr val="tx1"/>
          </a:solidFill>
          <a:latin typeface="Franklin Gothic Demi Cond" panose="020B0706030402020204" pitchFamily="34" charset="0"/>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kern="1200">
          <a:solidFill>
            <a:schemeClr val="tx1"/>
          </a:solidFill>
          <a:latin typeface="+mn-lt"/>
          <a:ea typeface="+mn-ea"/>
          <a:cs typeface="+mn-cs"/>
        </a:defRPr>
      </a:lvl1pPr>
      <a:lvl2pPr marL="231775" marR="0" indent="-227013" algn="l" defTabSz="914400" rtl="0" eaLnBrk="1" fontAlgn="auto" latinLnBrk="0" hangingPunct="1">
        <a:lnSpc>
          <a:spcPct val="90000"/>
        </a:lnSpc>
        <a:spcBef>
          <a:spcPts val="1000"/>
        </a:spcBef>
        <a:spcAft>
          <a:spcPts val="0"/>
        </a:spcAft>
        <a:buClr>
          <a:srgbClr val="202E3D"/>
        </a:buClr>
        <a:buSzTx/>
        <a:buFont typeface="Arial" panose="020B0604020202020204" pitchFamily="34" charset="0"/>
        <a:buChar char="•"/>
        <a:tabLst/>
        <a:defRPr kumimoji="0" lang="en-US" sz="1800" b="0" i="0" u="none" strike="noStrike" kern="1200" cap="none" spc="0" normalizeH="0" baseline="0" noProof="0">
          <a:ln>
            <a:noFill/>
          </a:ln>
          <a:solidFill>
            <a:srgbClr val="202E3D"/>
          </a:solidFill>
          <a:effectLst/>
          <a:uLnTx/>
          <a:uFillTx/>
          <a:latin typeface="+mj-lt"/>
          <a:ea typeface="+mn-ea"/>
          <a:cs typeface="+mn-cs"/>
        </a:defRPr>
      </a:lvl2pPr>
      <a:lvl3pPr marL="463550" marR="0" indent="-222250" algn="l" defTabSz="914400" rtl="0" eaLnBrk="1" fontAlgn="auto" latinLnBrk="0" hangingPunct="1">
        <a:lnSpc>
          <a:spcPct val="90000"/>
        </a:lnSpc>
        <a:spcBef>
          <a:spcPts val="1000"/>
        </a:spcBef>
        <a:spcAft>
          <a:spcPts val="0"/>
        </a:spcAft>
        <a:buClr>
          <a:srgbClr val="202E3D"/>
        </a:buClr>
        <a:buSzPct val="100000"/>
        <a:buFont typeface="System Font Regular"/>
        <a:buChar char="◦"/>
        <a:tabLst/>
        <a:defRPr sz="1600" b="0" i="0" kern="1200">
          <a:solidFill>
            <a:schemeClr val="tx1"/>
          </a:solidFill>
          <a:latin typeface="+mn-lt"/>
          <a:ea typeface="+mn-ea"/>
          <a:cs typeface="+mn-cs"/>
        </a:defRPr>
      </a:lvl3pPr>
      <a:lvl4pPr marL="7938" marR="0" indent="0" algn="l" defTabSz="914400" rtl="0" eaLnBrk="1" fontAlgn="auto" latinLnBrk="0" hangingPunct="1">
        <a:lnSpc>
          <a:spcPct val="90000"/>
        </a:lnSpc>
        <a:spcBef>
          <a:spcPts val="1000"/>
        </a:spcBef>
        <a:spcAft>
          <a:spcPts val="0"/>
        </a:spcAft>
        <a:buClrTx/>
        <a:buSzPct val="100000"/>
        <a:buFont typeface="Franklin Gothic Book" panose="020B0503020102020204" pitchFamily="34" charset="0"/>
        <a:buNone/>
        <a:tabLst/>
        <a:defRPr kumimoji="0" lang="en-US" sz="1800" b="0" i="0" u="none" strike="noStrike" kern="1200" cap="none" spc="0" normalizeH="0" baseline="0" noProof="0">
          <a:ln>
            <a:noFill/>
          </a:ln>
          <a:solidFill>
            <a:srgbClr val="202E3D"/>
          </a:solidFill>
          <a:effectLst/>
          <a:uLnTx/>
          <a:uFillTx/>
          <a:latin typeface="+mn-lt"/>
          <a:ea typeface="+mn-ea"/>
          <a:cs typeface="+mn-cs"/>
        </a:defRPr>
      </a:lvl4pPr>
      <a:lvl5pPr marL="7938" marR="0" indent="0" algn="l" defTabSz="914400" rtl="0" eaLnBrk="1" fontAlgn="auto" latinLnBrk="0" hangingPunct="1">
        <a:lnSpc>
          <a:spcPct val="90000"/>
        </a:lnSpc>
        <a:spcBef>
          <a:spcPts val="1000"/>
        </a:spcBef>
        <a:spcAft>
          <a:spcPts val="0"/>
        </a:spcAft>
        <a:buClrTx/>
        <a:buSzTx/>
        <a:buFont typeface="Franklin Gothic Book" panose="020B0503020102020204" pitchFamily="34" charset="0"/>
        <a:buNone/>
        <a:tabLst/>
        <a:defRPr sz="1200" b="0" i="0" kern="1200">
          <a:solidFill>
            <a:schemeClr val="tx1"/>
          </a:solidFill>
          <a:latin typeface="+mn-lt"/>
          <a:ea typeface="+mn-ea"/>
          <a:cs typeface="+mn-cs"/>
        </a:defRPr>
      </a:lvl5pPr>
      <a:lvl6pPr marL="228600" marR="0" indent="-228600" algn="l" defTabSz="914400" rtl="0" eaLnBrk="1" fontAlgn="auto" latinLnBrk="0" hangingPunct="1">
        <a:lnSpc>
          <a:spcPct val="90000"/>
        </a:lnSpc>
        <a:spcBef>
          <a:spcPts val="1000"/>
        </a:spcBef>
        <a:spcAft>
          <a:spcPts val="0"/>
        </a:spcAft>
        <a:buClrTx/>
        <a:buSzTx/>
        <a:buFont typeface="+mj-lt"/>
        <a:buAutoNum type="arabicPeriod"/>
        <a:tabLst/>
        <a:defRPr sz="1800" kern="1200">
          <a:solidFill>
            <a:schemeClr val="tx1"/>
          </a:solidFill>
          <a:latin typeface="+mn-lt"/>
          <a:ea typeface="+mn-ea"/>
          <a:cs typeface="+mn-cs"/>
        </a:defRPr>
      </a:lvl6pPr>
      <a:lvl7pPr marL="457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685800" marR="0" indent="-228600" algn="l" defTabSz="914400" rtl="0" eaLnBrk="1" fontAlgn="auto" latinLnBrk="0" hangingPunct="1">
        <a:lnSpc>
          <a:spcPct val="90000"/>
        </a:lnSpc>
        <a:spcBef>
          <a:spcPts val="1000"/>
        </a:spcBef>
        <a:spcAft>
          <a:spcPts val="0"/>
        </a:spcAft>
        <a:buClrTx/>
        <a:buSzTx/>
        <a:buFont typeface="System Font Regular"/>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0259A4F-AD8A-4E99-BEBE-8ACAC5A939CC}"/>
              </a:ext>
            </a:extLst>
          </p:cNvPr>
          <p:cNvSpPr>
            <a:spLocks noGrp="1"/>
          </p:cNvSpPr>
          <p:nvPr>
            <p:ph type="title"/>
          </p:nvPr>
        </p:nvSpPr>
        <p:spPr>
          <a:xfrm>
            <a:off x="371476" y="1484313"/>
            <a:ext cx="2916238" cy="5005387"/>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C875FBE5-8281-4378-B766-50649944BCBA}"/>
              </a:ext>
            </a:extLst>
          </p:cNvPr>
          <p:cNvSpPr>
            <a:spLocks noGrp="1"/>
          </p:cNvSpPr>
          <p:nvPr>
            <p:ph type="body" idx="1"/>
          </p:nvPr>
        </p:nvSpPr>
        <p:spPr>
          <a:xfrm>
            <a:off x="3287711" y="1484313"/>
            <a:ext cx="8532813" cy="5005387"/>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60BC15D-9EFD-4F10-9774-B0DE3FCDE38B}"/>
              </a:ext>
            </a:extLst>
          </p:cNvPr>
          <p:cNvSpPr>
            <a:spLocks noGrp="1"/>
          </p:cNvSpPr>
          <p:nvPr>
            <p:ph type="dt" sz="half" idx="2"/>
          </p:nvPr>
        </p:nvSpPr>
        <p:spPr>
          <a:xfrm>
            <a:off x="3287713" y="6084094"/>
            <a:ext cx="2743200" cy="405606"/>
          </a:xfrm>
          <a:prstGeom prst="rect">
            <a:avLst/>
          </a:prstGeom>
        </p:spPr>
        <p:txBody>
          <a:bodyPr vert="horz" lIns="0" tIns="0" rIns="0" bIns="0" rtlCol="0" anchor="b" anchorCtr="0"/>
          <a:lstStyle>
            <a:lvl1pPr algn="l">
              <a:defRPr sz="1600">
                <a:solidFill>
                  <a:schemeClr val="tx1"/>
                </a:solidFill>
              </a:defRPr>
            </a:lvl1pPr>
          </a:lstStyle>
          <a:p>
            <a:fld id="{3DC32592-C568-4090-9A74-A2656454E8DF}" type="datetime4">
              <a:rPr lang="en-US" smtClean="0"/>
              <a:t>January 22, 2021</a:t>
            </a:fld>
            <a:endParaRPr lang="de-DE"/>
          </a:p>
        </p:txBody>
      </p:sp>
      <p:sp>
        <p:nvSpPr>
          <p:cNvPr id="5" name="Fußzeilenplatzhalter 4">
            <a:extLst>
              <a:ext uri="{FF2B5EF4-FFF2-40B4-BE49-F238E27FC236}">
                <a16:creationId xmlns:a16="http://schemas.microsoft.com/office/drawing/2014/main" id="{DD66E151-C9B2-4DD6-8D6C-685CB8A6E9D6}"/>
              </a:ext>
            </a:extLst>
          </p:cNvPr>
          <p:cNvSpPr>
            <a:spLocks noGrp="1"/>
          </p:cNvSpPr>
          <p:nvPr>
            <p:ph type="ftr" sz="quarter" idx="3"/>
          </p:nvPr>
        </p:nvSpPr>
        <p:spPr>
          <a:xfrm>
            <a:off x="371476" y="368300"/>
            <a:ext cx="3636000" cy="365125"/>
          </a:xfrm>
          <a:prstGeom prst="rect">
            <a:avLst/>
          </a:prstGeom>
        </p:spPr>
        <p:txBody>
          <a:bodyPr vert="horz" lIns="0" tIns="0" rIns="0" bIns="0" rtlCol="0" anchor="t" anchorCtr="0"/>
          <a:lstStyle>
            <a:lvl1pPr algn="l">
              <a:defRPr sz="1200">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413FBF3A-5DA7-4699-948A-2A35C750CEBE}"/>
              </a:ext>
            </a:extLst>
          </p:cNvPr>
          <p:cNvSpPr>
            <a:spLocks noGrp="1"/>
          </p:cNvSpPr>
          <p:nvPr>
            <p:ph type="sldNum" sz="quarter" idx="4"/>
          </p:nvPr>
        </p:nvSpPr>
        <p:spPr>
          <a:xfrm>
            <a:off x="9077324" y="368300"/>
            <a:ext cx="2743200" cy="365125"/>
          </a:xfrm>
          <a:prstGeom prst="rect">
            <a:avLst/>
          </a:prstGeom>
        </p:spPr>
        <p:txBody>
          <a:bodyPr vert="horz" lIns="0" tIns="0" rIns="0" bIns="0" rtlCol="0" anchor="t" anchorCtr="0"/>
          <a:lstStyle>
            <a:lvl1pPr algn="r">
              <a:defRPr lang="de-DE" sz="1200" smtClean="0"/>
            </a:lvl1p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212391910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7" r:id="rId15"/>
    <p:sldLayoutId id="2147483818" r:id="rId16"/>
  </p:sldLayoutIdLst>
  <p:hf hdr="0"/>
  <p:txStyles>
    <p:titleStyle>
      <a:lvl1pPr algn="l" defTabSz="914400" rtl="0" eaLnBrk="1" latinLnBrk="0" hangingPunct="1">
        <a:lnSpc>
          <a:spcPts val="4000"/>
        </a:lnSpc>
        <a:spcBef>
          <a:spcPct val="0"/>
        </a:spcBef>
        <a:buNone/>
        <a:defRPr sz="4000" b="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orient="horz" pos="232">
          <p15:clr>
            <a:srgbClr val="F26B43"/>
          </p15:clr>
        </p15:guide>
        <p15:guide id="3" orient="horz" pos="4088">
          <p15:clr>
            <a:srgbClr val="F26B43"/>
          </p15:clr>
        </p15:guide>
        <p15:guide id="4" pos="7446">
          <p15:clr>
            <a:srgbClr val="F26B43"/>
          </p15:clr>
        </p15:guide>
        <p15:guide id="5" pos="2071">
          <p15:clr>
            <a:srgbClr val="F26B43"/>
          </p15:clr>
        </p15:guide>
        <p15:guide id="6" orient="horz" pos="1502">
          <p15:clr>
            <a:srgbClr val="F26B43"/>
          </p15:clr>
        </p15:guide>
        <p15:guide id="7" orient="horz" pos="935">
          <p15:clr>
            <a:srgbClr val="F26B43"/>
          </p15:clr>
        </p15:guide>
        <p15:guide id="8" pos="193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6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8.xml"/><Relationship Id="rId5" Type="http://schemas.openxmlformats.org/officeDocument/2006/relationships/image" Target="../media/image59.jpeg"/><Relationship Id="rId4" Type="http://schemas.openxmlformats.org/officeDocument/2006/relationships/image" Target="../media/image58.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4.jpeg"/><Relationship Id="rId2" Type="http://schemas.openxmlformats.org/officeDocument/2006/relationships/image" Target="../media/image60.png"/><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65.xml"/><Relationship Id="rId5" Type="http://schemas.openxmlformats.org/officeDocument/2006/relationships/image" Target="../media/image32.png"/><Relationship Id="rId4" Type="http://schemas.openxmlformats.org/officeDocument/2006/relationships/image" Target="../media/image31.emf"/></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emf"/><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emf"/><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
            <a:extLst>
              <a:ext uri="{FF2B5EF4-FFF2-40B4-BE49-F238E27FC236}">
                <a16:creationId xmlns:a16="http://schemas.microsoft.com/office/drawing/2014/main" id="{536299D8-25E8-4C83-9B03-D26A7DC6EB31}"/>
              </a:ext>
            </a:extLst>
          </p:cNvPr>
          <p:cNvSpPr txBox="1">
            <a:spLocks/>
          </p:cNvSpPr>
          <p:nvPr/>
        </p:nvSpPr>
        <p:spPr>
          <a:xfrm>
            <a:off x="3287713" y="1015932"/>
            <a:ext cx="8532811" cy="1742363"/>
          </a:xfrm>
          <a:prstGeom prst="rect">
            <a:avLst/>
          </a:prstGeom>
        </p:spPr>
        <p:txBody>
          <a:bodyPr vert="horz" lIns="0" tIns="0" rIns="0" bIns="0" rtlCol="0">
            <a:noAutofit/>
          </a:bodyPr>
          <a:lstStyle>
            <a:lvl1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1pPr>
            <a:lvl2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2pPr>
            <a:lvl3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3pPr>
            <a:lvl4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4pPr>
            <a:lvl5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6000"/>
              </a:lnSpc>
              <a:spcBef>
                <a:spcPts val="0"/>
              </a:spcBef>
              <a:spcAft>
                <a:spcPts val="0"/>
              </a:spcAft>
              <a:buClrTx/>
              <a:buSzTx/>
              <a:buFont typeface="Arial" panose="020B0604020202020204" pitchFamily="34" charset="0"/>
              <a:buNone/>
              <a:tabLst/>
              <a:defRPr/>
            </a:pPr>
            <a:r>
              <a:rPr lang="hu-HU" sz="6000" dirty="0">
                <a:solidFill>
                  <a:schemeClr val="accent2"/>
                </a:solidFill>
                <a:latin typeface="Franklin Gothic Demi Cond"/>
                <a:ea typeface="Segoe UI Historic"/>
              </a:rPr>
              <a:t>Intuity</a:t>
            </a:r>
          </a:p>
          <a:p>
            <a:pPr marL="0" marR="0" lvl="0" indent="0" algn="l" defTabSz="914400" rtl="0" eaLnBrk="1" fontAlgn="auto" latinLnBrk="0" hangingPunct="1">
              <a:lnSpc>
                <a:spcPts val="6000"/>
              </a:lnSpc>
              <a:spcBef>
                <a:spcPts val="0"/>
              </a:spcBef>
              <a:spcAft>
                <a:spcPts val="0"/>
              </a:spcAft>
              <a:buClrTx/>
              <a:buSzTx/>
              <a:buFont typeface="Arial" panose="020B0604020202020204" pitchFamily="34" charset="0"/>
              <a:buNone/>
              <a:tabLst/>
              <a:defRPr/>
            </a:pPr>
            <a:r>
              <a:rPr lang="en-GB" sz="6000" dirty="0">
                <a:solidFill>
                  <a:schemeClr val="accent2"/>
                </a:solidFill>
                <a:latin typeface="Franklin Gothic Demi Cond"/>
                <a:ea typeface="Segoe UI Historic"/>
              </a:rPr>
              <a:t>Park Bench </a:t>
            </a:r>
            <a:endParaRPr kumimoji="0" lang="de-DE" sz="6000" b="0" i="0" u="none" strike="noStrike" kern="1200" cap="none" spc="0" normalizeH="0" baseline="0" noProof="0" dirty="0">
              <a:ln>
                <a:noFill/>
              </a:ln>
              <a:solidFill>
                <a:schemeClr val="accent2"/>
              </a:solidFill>
              <a:effectLst/>
              <a:uLnTx/>
              <a:uFillTx/>
              <a:latin typeface="Franklin Gothic Demi Cond"/>
              <a:ea typeface="Segoe UI Historic"/>
            </a:endParaRPr>
          </a:p>
        </p:txBody>
      </p:sp>
      <p:sp>
        <p:nvSpPr>
          <p:cNvPr id="12" name="Inhaltsplatzhalter 1">
            <a:extLst>
              <a:ext uri="{FF2B5EF4-FFF2-40B4-BE49-F238E27FC236}">
                <a16:creationId xmlns:a16="http://schemas.microsoft.com/office/drawing/2014/main" id="{A7DD8E6C-307F-4D7D-8E1E-F97C8FC0ED93}"/>
              </a:ext>
            </a:extLst>
          </p:cNvPr>
          <p:cNvSpPr txBox="1">
            <a:spLocks/>
          </p:cNvSpPr>
          <p:nvPr/>
        </p:nvSpPr>
        <p:spPr>
          <a:xfrm>
            <a:off x="3287712" y="1885689"/>
            <a:ext cx="8532811" cy="2149859"/>
          </a:xfrm>
          <a:prstGeom prst="rect">
            <a:avLst/>
          </a:prstGeom>
        </p:spPr>
        <p:txBody>
          <a:bodyPr vert="horz" lIns="0" tIns="0" rIns="0" bIns="0" rtlCol="0" anchor="t">
            <a:noAutofit/>
          </a:bodyPr>
          <a:lstStyle>
            <a:lvl1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1pPr>
            <a:lvl2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2pPr>
            <a:lvl3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3pPr>
            <a:lvl4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4pPr>
            <a:lvl5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6000"/>
              </a:lnSpc>
              <a:defRPr/>
            </a:pPr>
            <a:endParaRPr lang="fr-FR" sz="6000" dirty="0">
              <a:solidFill>
                <a:srgbClr val="E7DCAF"/>
              </a:solidFill>
              <a:latin typeface="Franklin Gothic Demi Cond"/>
              <a:ea typeface="Segoe UI Black"/>
            </a:endParaRPr>
          </a:p>
        </p:txBody>
      </p:sp>
    </p:spTree>
    <p:extLst>
      <p:ext uri="{BB962C8B-B14F-4D97-AF65-F5344CB8AC3E}">
        <p14:creationId xmlns:p14="http://schemas.microsoft.com/office/powerpoint/2010/main" val="335524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a:xfrm>
            <a:off x="371476" y="1484314"/>
            <a:ext cx="2700338" cy="811846"/>
          </a:xfrm>
        </p:spPr>
        <p:txBody>
          <a:bodyPr/>
          <a:lstStyle/>
          <a:p>
            <a:r>
              <a:rPr lang="en-US" altLang="de-DE" dirty="0">
                <a:solidFill>
                  <a:schemeClr val="accent6"/>
                </a:solidFill>
              </a:rPr>
              <a:t>Banc Park Bench</a:t>
            </a:r>
            <a:endParaRPr lang="en-US" dirty="0">
              <a:solidFill>
                <a:schemeClr val="accent6"/>
              </a:solidFill>
            </a:endParaRPr>
          </a:p>
        </p:txBody>
      </p:sp>
      <p:sp>
        <p:nvSpPr>
          <p:cNvPr id="3" name="Fußzeilenplatzhalter 2">
            <a:extLst>
              <a:ext uri="{FF2B5EF4-FFF2-40B4-BE49-F238E27FC236}">
                <a16:creationId xmlns:a16="http://schemas.microsoft.com/office/drawing/2014/main" id="{C6399DE6-151C-47FA-91C8-0C99B8B1079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white"/>
              </a:solidFill>
              <a:effectLst/>
              <a:uLnTx/>
              <a:uFillTx/>
              <a:latin typeface="Franklin Gothic Book"/>
              <a:ea typeface="Segoe UI Historic"/>
              <a:cs typeface="+mn-cs"/>
            </a:endParaRPr>
          </a:p>
        </p:txBody>
      </p:sp>
      <p:sp>
        <p:nvSpPr>
          <p:cNvPr id="2" name="Datumsplatzhalter 1">
            <a:extLst>
              <a:ext uri="{FF2B5EF4-FFF2-40B4-BE49-F238E27FC236}">
                <a16:creationId xmlns:a16="http://schemas.microsoft.com/office/drawing/2014/main" id="{45287EB2-FA9A-4273-9029-2184F39BEB6F}"/>
              </a:ext>
            </a:extLst>
          </p:cNvPr>
          <p:cNvSpPr>
            <a:spLocks noGrp="1"/>
          </p:cNvSpPr>
          <p:nvPr>
            <p:ph type="dt" sz="half" idx="4294967295"/>
          </p:nvPr>
        </p:nvSpPr>
        <p:spPr>
          <a:xfrm>
            <a:off x="0" y="6858000"/>
            <a:ext cx="2743200" cy="4048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9812FE-C1C9-4A18-B54E-EAA5E0AC2374}" type="datetime4">
              <a:rPr kumimoji="0" lang="en-US" sz="16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l" defTabSz="914400" rtl="0" eaLnBrk="1" fontAlgn="auto" latinLnBrk="0" hangingPunct="1">
                <a:lnSpc>
                  <a:spcPct val="100000"/>
                </a:lnSpc>
                <a:spcBef>
                  <a:spcPts val="0"/>
                </a:spcBef>
                <a:spcAft>
                  <a:spcPts val="0"/>
                </a:spcAft>
                <a:buClrTx/>
                <a:buSzTx/>
                <a:buFontTx/>
                <a:buNone/>
                <a:tabLst/>
                <a:defRPr/>
              </a:pPr>
              <a:t>January 22, 2021</a:t>
            </a:fld>
            <a:endParaRPr kumimoji="0" lang="de-DE" sz="16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8" name="Textplatzhalter 5">
            <a:extLst>
              <a:ext uri="{FF2B5EF4-FFF2-40B4-BE49-F238E27FC236}">
                <a16:creationId xmlns:a16="http://schemas.microsoft.com/office/drawing/2014/main" id="{8F3CDEF2-2449-D14C-A841-6C9F2F37CC58}"/>
              </a:ext>
            </a:extLst>
          </p:cNvPr>
          <p:cNvSpPr txBox="1">
            <a:spLocks/>
          </p:cNvSpPr>
          <p:nvPr/>
        </p:nvSpPr>
        <p:spPr>
          <a:xfrm>
            <a:off x="1882776" y="1371601"/>
            <a:ext cx="4700573"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21" name="Textplatzhalter 5">
            <a:extLst>
              <a:ext uri="{FF2B5EF4-FFF2-40B4-BE49-F238E27FC236}">
                <a16:creationId xmlns:a16="http://schemas.microsoft.com/office/drawing/2014/main" id="{D1ECE256-F155-3C4F-B47F-44829C22968B}"/>
              </a:ext>
            </a:extLst>
          </p:cNvPr>
          <p:cNvSpPr txBox="1">
            <a:spLocks/>
          </p:cNvSpPr>
          <p:nvPr/>
        </p:nvSpPr>
        <p:spPr>
          <a:xfrm>
            <a:off x="930034" y="3483571"/>
            <a:ext cx="1494567"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22" name="Titel 4">
            <a:extLst>
              <a:ext uri="{FF2B5EF4-FFF2-40B4-BE49-F238E27FC236}">
                <a16:creationId xmlns:a16="http://schemas.microsoft.com/office/drawing/2014/main" id="{F3E56D37-BB85-874B-A3B4-C057058A4F90}"/>
              </a:ext>
            </a:extLst>
          </p:cNvPr>
          <p:cNvSpPr txBox="1">
            <a:spLocks/>
          </p:cNvSpPr>
          <p:nvPr/>
        </p:nvSpPr>
        <p:spPr>
          <a:xfrm>
            <a:off x="930034" y="3093046"/>
            <a:ext cx="729985"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11" name="Textplatzhalter 23">
            <a:extLst>
              <a:ext uri="{FF2B5EF4-FFF2-40B4-BE49-F238E27FC236}">
                <a16:creationId xmlns:a16="http://schemas.microsoft.com/office/drawing/2014/main" id="{3171842C-3163-494D-902E-83EB23E51E09}"/>
              </a:ext>
            </a:extLst>
          </p:cNvPr>
          <p:cNvSpPr>
            <a:spLocks noGrp="1"/>
          </p:cNvSpPr>
          <p:nvPr>
            <p:ph type="body" sz="quarter" idx="13"/>
          </p:nvPr>
        </p:nvSpPr>
        <p:spPr>
          <a:xfrm>
            <a:off x="371475" y="2384425"/>
            <a:ext cx="2700338" cy="4105275"/>
          </a:xfrm>
        </p:spPr>
        <p:txBody>
          <a:bodyPr/>
          <a:lstStyle/>
          <a:p>
            <a:pPr marL="0" indent="0">
              <a:buNone/>
            </a:pPr>
            <a:r>
              <a:rPr lang="fr-FR" sz="1800" dirty="0"/>
              <a:t>Une place confortable pour s’assoir et se détendre. Complète l’offre de table et procure une expérience d’assise plus informelle et collaborative dans l’espace de travail.</a:t>
            </a:r>
          </a:p>
        </p:txBody>
      </p:sp>
      <p:sp>
        <p:nvSpPr>
          <p:cNvPr id="18" name="Foliennummernplatzhalter 5">
            <a:extLst>
              <a:ext uri="{FF2B5EF4-FFF2-40B4-BE49-F238E27FC236}">
                <a16:creationId xmlns:a16="http://schemas.microsoft.com/office/drawing/2014/main" id="{F4B80A6B-2FEB-4507-8711-B5DD49773FB5}"/>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
        <p:nvSpPr>
          <p:cNvPr id="16" name="Rechthoek 15">
            <a:extLst>
              <a:ext uri="{FF2B5EF4-FFF2-40B4-BE49-F238E27FC236}">
                <a16:creationId xmlns:a16="http://schemas.microsoft.com/office/drawing/2014/main" id="{596B240A-D856-4B02-8264-406E950630F3}"/>
              </a:ext>
            </a:extLst>
          </p:cNvPr>
          <p:cNvSpPr/>
          <p:nvPr/>
        </p:nvSpPr>
        <p:spPr>
          <a:xfrm>
            <a:off x="3824287" y="1484314"/>
            <a:ext cx="3112579" cy="2031325"/>
          </a:xfrm>
          <a:prstGeom prst="rect">
            <a:avLst/>
          </a:prstGeom>
        </p:spPr>
        <p:txBody>
          <a:bodyPr wrap="square">
            <a:spAutoFit/>
          </a:bodyPr>
          <a:lstStyle/>
          <a:p>
            <a:r>
              <a:rPr lang="fr-FR" dirty="0">
                <a:solidFill>
                  <a:srgbClr val="000000"/>
                </a:solidFill>
              </a:rPr>
              <a:t>Options disponibles:</a:t>
            </a:r>
            <a:br>
              <a:rPr lang="fr-FR" dirty="0">
                <a:solidFill>
                  <a:srgbClr val="000000"/>
                </a:solidFill>
              </a:rPr>
            </a:br>
            <a:r>
              <a:rPr lang="fr-FR" dirty="0">
                <a:solidFill>
                  <a:srgbClr val="000000"/>
                </a:solidFill>
              </a:rPr>
              <a:t> </a:t>
            </a:r>
          </a:p>
          <a:p>
            <a:pPr marL="285750" indent="-285750">
              <a:buFont typeface="Arial" panose="020B0604020202020204" pitchFamily="34" charset="0"/>
              <a:buChar char="•"/>
            </a:pPr>
            <a:r>
              <a:rPr lang="fr-FR" dirty="0">
                <a:solidFill>
                  <a:srgbClr val="000000"/>
                </a:solidFill>
              </a:rPr>
              <a:t>Coussin avec 3 collections de tissu</a:t>
            </a:r>
          </a:p>
          <a:p>
            <a:pPr marL="285750" indent="-285750">
              <a:buFont typeface="Arial" panose="020B0604020202020204" pitchFamily="34" charset="0"/>
              <a:buChar char="•"/>
            </a:pPr>
            <a:r>
              <a:rPr lang="fr-FR" dirty="0">
                <a:solidFill>
                  <a:srgbClr val="000000"/>
                </a:solidFill>
              </a:rPr>
              <a:t>Plateau en mélamine dans les finitions standard Haworth</a:t>
            </a:r>
            <a:endParaRPr lang="fr-FR" dirty="0"/>
          </a:p>
        </p:txBody>
      </p:sp>
      <p:pic>
        <p:nvPicPr>
          <p:cNvPr id="4" name="Afbeelding 3">
            <a:extLst>
              <a:ext uri="{FF2B5EF4-FFF2-40B4-BE49-F238E27FC236}">
                <a16:creationId xmlns:a16="http://schemas.microsoft.com/office/drawing/2014/main" id="{C0957435-6083-4418-832D-E03D182CFAB1}"/>
              </a:ext>
            </a:extLst>
          </p:cNvPr>
          <p:cNvPicPr>
            <a:picLocks noChangeAspect="1"/>
          </p:cNvPicPr>
          <p:nvPr/>
        </p:nvPicPr>
        <p:blipFill>
          <a:blip r:embed="rId2"/>
          <a:stretch>
            <a:fillRect/>
          </a:stretch>
        </p:blipFill>
        <p:spPr>
          <a:xfrm>
            <a:off x="8348662" y="4518025"/>
            <a:ext cx="2886075" cy="1971675"/>
          </a:xfrm>
          <a:prstGeom prst="rect">
            <a:avLst/>
          </a:prstGeom>
        </p:spPr>
      </p:pic>
      <p:pic>
        <p:nvPicPr>
          <p:cNvPr id="6" name="Afbeelding 5">
            <a:extLst>
              <a:ext uri="{FF2B5EF4-FFF2-40B4-BE49-F238E27FC236}">
                <a16:creationId xmlns:a16="http://schemas.microsoft.com/office/drawing/2014/main" id="{3207C4F7-71FD-49CD-9797-4A5E32E15B5B}"/>
              </a:ext>
            </a:extLst>
          </p:cNvPr>
          <p:cNvPicPr>
            <a:picLocks noChangeAspect="1"/>
          </p:cNvPicPr>
          <p:nvPr/>
        </p:nvPicPr>
        <p:blipFill>
          <a:blip r:embed="rId3"/>
          <a:stretch>
            <a:fillRect/>
          </a:stretch>
        </p:blipFill>
        <p:spPr>
          <a:xfrm>
            <a:off x="8348662" y="1484314"/>
            <a:ext cx="2733675" cy="1924050"/>
          </a:xfrm>
          <a:prstGeom prst="rect">
            <a:avLst/>
          </a:prstGeom>
        </p:spPr>
      </p:pic>
    </p:spTree>
    <p:extLst>
      <p:ext uri="{BB962C8B-B14F-4D97-AF65-F5344CB8AC3E}">
        <p14:creationId xmlns:p14="http://schemas.microsoft.com/office/powerpoint/2010/main" val="63843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a:xfrm>
            <a:off x="9190038" y="367521"/>
            <a:ext cx="2619268" cy="161583"/>
          </a:xfrm>
        </p:spPr>
        <p:txBody>
          <a:bodyPr wrap="square" anchor="ctr">
            <a:normAutofit fontScale="92500" lnSpcReduction="10000"/>
          </a:bodyPr>
          <a:lstStyle/>
          <a:p>
            <a:pPr>
              <a:spcAft>
                <a:spcPts val="600"/>
              </a:spcAft>
            </a:pPr>
            <a:fld id="{3AEB317C-CD42-EA44-9D08-DFA7660C5E76}" type="slidenum">
              <a:rPr lang="en-US" smtClean="0"/>
              <a:pPr>
                <a:spcAft>
                  <a:spcPts val="600"/>
                </a:spcAft>
              </a:pPr>
              <a:t>11</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a:xfrm>
            <a:off x="381001" y="1023528"/>
            <a:ext cx="11429999" cy="473841"/>
          </a:xfrm>
        </p:spPr>
        <p:txBody>
          <a:bodyPr/>
          <a:lstStyle/>
          <a:p>
            <a:r>
              <a:rPr lang="hu-HU" dirty="0">
                <a:solidFill>
                  <a:schemeClr val="tx1"/>
                </a:solidFill>
              </a:rPr>
              <a:t>Les configurations</a:t>
            </a:r>
            <a:endParaRPr lang="en-US" dirty="0">
              <a:solidFill>
                <a:schemeClr val="tx1"/>
              </a:solidFill>
            </a:endParaRPr>
          </a:p>
        </p:txBody>
      </p:sp>
      <p:pic>
        <p:nvPicPr>
          <p:cNvPr id="4" name="Picture 3" descr="A chair sitting in front of a table&#10;&#10;Description automatically generated">
            <a:extLst>
              <a:ext uri="{FF2B5EF4-FFF2-40B4-BE49-F238E27FC236}">
                <a16:creationId xmlns:a16="http://schemas.microsoft.com/office/drawing/2014/main" id="{E46F4E62-4911-4D6F-8059-1056D28F5D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074" y="1796633"/>
            <a:ext cx="3098536" cy="2002687"/>
          </a:xfrm>
          <a:prstGeom prst="rect">
            <a:avLst/>
          </a:prstGeom>
        </p:spPr>
      </p:pic>
      <p:pic>
        <p:nvPicPr>
          <p:cNvPr id="29" name="Picture 28" descr="A wooden bench sitting on top of a table&#10;&#10;Description automatically generated">
            <a:extLst>
              <a:ext uri="{FF2B5EF4-FFF2-40B4-BE49-F238E27FC236}">
                <a16:creationId xmlns:a16="http://schemas.microsoft.com/office/drawing/2014/main" id="{CF9148DB-F199-4E35-A5C4-FAFB5DE80E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1190" y="1912112"/>
            <a:ext cx="3149107" cy="2035372"/>
          </a:xfrm>
          <a:prstGeom prst="rect">
            <a:avLst/>
          </a:prstGeom>
        </p:spPr>
      </p:pic>
      <p:pic>
        <p:nvPicPr>
          <p:cNvPr id="31" name="Picture 30" descr="A wooden bench sitting on top of a table&#10;&#10;Description automatically generated">
            <a:extLst>
              <a:ext uri="{FF2B5EF4-FFF2-40B4-BE49-F238E27FC236}">
                <a16:creationId xmlns:a16="http://schemas.microsoft.com/office/drawing/2014/main" id="{2D0F3C55-5C81-4921-A32C-21108B9C05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3151" y="1633596"/>
            <a:ext cx="3545164" cy="2291357"/>
          </a:xfrm>
          <a:prstGeom prst="rect">
            <a:avLst/>
          </a:prstGeom>
        </p:spPr>
      </p:pic>
      <p:pic>
        <p:nvPicPr>
          <p:cNvPr id="33" name="Picture 32" descr="A chair sitting in front of a wooden table&#10;&#10;Description automatically generated">
            <a:extLst>
              <a:ext uri="{FF2B5EF4-FFF2-40B4-BE49-F238E27FC236}">
                <a16:creationId xmlns:a16="http://schemas.microsoft.com/office/drawing/2014/main" id="{864D8DD1-BC6F-4CAF-AE2D-CC01A99BDB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02297" y="1703346"/>
            <a:ext cx="3398723" cy="2196708"/>
          </a:xfrm>
          <a:prstGeom prst="rect">
            <a:avLst/>
          </a:prstGeom>
        </p:spPr>
      </p:pic>
      <p:pic>
        <p:nvPicPr>
          <p:cNvPr id="35" name="Picture 34" descr="A close up of furniture&#10;&#10;Description automatically generated">
            <a:extLst>
              <a:ext uri="{FF2B5EF4-FFF2-40B4-BE49-F238E27FC236}">
                <a16:creationId xmlns:a16="http://schemas.microsoft.com/office/drawing/2014/main" id="{311E983B-FCC7-4E33-8635-6BCE4F9955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351" y="4134846"/>
            <a:ext cx="3561386" cy="2301842"/>
          </a:xfrm>
          <a:prstGeom prst="rect">
            <a:avLst/>
          </a:prstGeom>
        </p:spPr>
      </p:pic>
      <p:pic>
        <p:nvPicPr>
          <p:cNvPr id="37" name="Picture 36" descr="A picture containing furniture, table&#10;&#10;Description automatically generated">
            <a:extLst>
              <a:ext uri="{FF2B5EF4-FFF2-40B4-BE49-F238E27FC236}">
                <a16:creationId xmlns:a16="http://schemas.microsoft.com/office/drawing/2014/main" id="{F2E7BFF1-FDC0-4CF0-BEFC-D578D5BBF1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68263" y="4271073"/>
            <a:ext cx="3350616" cy="2165615"/>
          </a:xfrm>
          <a:prstGeom prst="rect">
            <a:avLst/>
          </a:prstGeom>
        </p:spPr>
      </p:pic>
      <p:pic>
        <p:nvPicPr>
          <p:cNvPr id="39" name="Picture 38" descr="A wooden table&#10;&#10;Description automatically generated">
            <a:extLst>
              <a:ext uri="{FF2B5EF4-FFF2-40B4-BE49-F238E27FC236}">
                <a16:creationId xmlns:a16="http://schemas.microsoft.com/office/drawing/2014/main" id="{7FE06462-8F73-4313-88A1-F1CB3A7F84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40425" y="4062963"/>
            <a:ext cx="3350616" cy="2165615"/>
          </a:xfrm>
          <a:prstGeom prst="rect">
            <a:avLst/>
          </a:prstGeom>
        </p:spPr>
      </p:pic>
      <p:pic>
        <p:nvPicPr>
          <p:cNvPr id="43" name="Picture 42" descr="A wooden table&#10;&#10;Description automatically generated">
            <a:extLst>
              <a:ext uri="{FF2B5EF4-FFF2-40B4-BE49-F238E27FC236}">
                <a16:creationId xmlns:a16="http://schemas.microsoft.com/office/drawing/2014/main" id="{B3C755E7-3354-40D7-8422-F54A2FBEE85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75713" y="4106031"/>
            <a:ext cx="3208703" cy="2073892"/>
          </a:xfrm>
          <a:prstGeom prst="rect">
            <a:avLst/>
          </a:prstGeom>
        </p:spPr>
      </p:pic>
    </p:spTree>
    <p:extLst>
      <p:ext uri="{BB962C8B-B14F-4D97-AF65-F5344CB8AC3E}">
        <p14:creationId xmlns:p14="http://schemas.microsoft.com/office/powerpoint/2010/main" val="382938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p:txBody>
          <a:bodyPr wrap="square" anchor="ctr">
            <a:normAutofit/>
          </a:bodyPr>
          <a:lstStyle/>
          <a:p>
            <a:pPr>
              <a:spcAft>
                <a:spcPts val="600"/>
              </a:spcAft>
            </a:pPr>
            <a:fld id="{3AEB317C-CD42-EA44-9D08-DFA7660C5E76}" type="slidenum">
              <a:rPr lang="en-US" smtClean="0"/>
              <a:pPr>
                <a:spcAft>
                  <a:spcPts val="600"/>
                </a:spcAft>
              </a:pPr>
              <a:t>12</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p:txBody>
          <a:bodyPr/>
          <a:lstStyle/>
          <a:p>
            <a:r>
              <a:rPr lang="hu-HU" dirty="0"/>
              <a:t>Idea Starters</a:t>
            </a:r>
            <a:endParaRPr lang="en-US" dirty="0"/>
          </a:p>
        </p:txBody>
      </p:sp>
      <p:pic>
        <p:nvPicPr>
          <p:cNvPr id="6" name="Picture 5" descr="A picture containing floor, wall, indoor, living&#10;&#10;Description automatically generated">
            <a:extLst>
              <a:ext uri="{FF2B5EF4-FFF2-40B4-BE49-F238E27FC236}">
                <a16:creationId xmlns:a16="http://schemas.microsoft.com/office/drawing/2014/main" id="{518619C0-1103-46F1-8EC4-DFB7CB3E30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86110" y="0"/>
            <a:ext cx="8905890" cy="6858000"/>
          </a:xfrm>
          <a:prstGeom prst="rect">
            <a:avLst/>
          </a:prstGeom>
        </p:spPr>
      </p:pic>
    </p:spTree>
    <p:extLst>
      <p:ext uri="{BB962C8B-B14F-4D97-AF65-F5344CB8AC3E}">
        <p14:creationId xmlns:p14="http://schemas.microsoft.com/office/powerpoint/2010/main" val="2848056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p:txBody>
          <a:bodyPr wrap="square" anchor="ctr">
            <a:normAutofit/>
          </a:bodyPr>
          <a:lstStyle/>
          <a:p>
            <a:pPr>
              <a:spcAft>
                <a:spcPts val="600"/>
              </a:spcAft>
            </a:pPr>
            <a:fld id="{3AEB317C-CD42-EA44-9D08-DFA7660C5E76}" type="slidenum">
              <a:rPr lang="en-US" smtClean="0"/>
              <a:pPr>
                <a:spcAft>
                  <a:spcPts val="600"/>
                </a:spcAft>
              </a:pPr>
              <a:t>13</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p:txBody>
          <a:bodyPr/>
          <a:lstStyle/>
          <a:p>
            <a:r>
              <a:rPr lang="hu-HU" dirty="0"/>
              <a:t>Idea Starters</a:t>
            </a:r>
            <a:endParaRPr lang="en-US" dirty="0"/>
          </a:p>
        </p:txBody>
      </p:sp>
      <p:pic>
        <p:nvPicPr>
          <p:cNvPr id="4" name="Picture 3" descr="A picture containing text, floor, indoor, room&#10;&#10;Description automatically generated">
            <a:extLst>
              <a:ext uri="{FF2B5EF4-FFF2-40B4-BE49-F238E27FC236}">
                <a16:creationId xmlns:a16="http://schemas.microsoft.com/office/drawing/2014/main" id="{45149D27-D3A0-4CC3-917A-D8BEA5D515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79248" y="0"/>
            <a:ext cx="8912752" cy="6858000"/>
          </a:xfrm>
          <a:prstGeom prst="rect">
            <a:avLst/>
          </a:prstGeom>
        </p:spPr>
      </p:pic>
    </p:spTree>
    <p:extLst>
      <p:ext uri="{BB962C8B-B14F-4D97-AF65-F5344CB8AC3E}">
        <p14:creationId xmlns:p14="http://schemas.microsoft.com/office/powerpoint/2010/main" val="1025035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p:txBody>
          <a:bodyPr wrap="square" anchor="ctr">
            <a:normAutofit/>
          </a:bodyPr>
          <a:lstStyle/>
          <a:p>
            <a:pPr>
              <a:spcAft>
                <a:spcPts val="600"/>
              </a:spcAft>
            </a:pPr>
            <a:fld id="{3AEB317C-CD42-EA44-9D08-DFA7660C5E76}" type="slidenum">
              <a:rPr lang="en-US" smtClean="0"/>
              <a:pPr>
                <a:spcAft>
                  <a:spcPts val="600"/>
                </a:spcAft>
              </a:pPr>
              <a:t>14</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p:txBody>
          <a:bodyPr/>
          <a:lstStyle/>
          <a:p>
            <a:r>
              <a:rPr lang="hu-HU" dirty="0"/>
              <a:t>Idea Starters</a:t>
            </a:r>
            <a:endParaRPr lang="en-US" dirty="0"/>
          </a:p>
        </p:txBody>
      </p:sp>
      <p:pic>
        <p:nvPicPr>
          <p:cNvPr id="4" name="Picture 3">
            <a:extLst>
              <a:ext uri="{FF2B5EF4-FFF2-40B4-BE49-F238E27FC236}">
                <a16:creationId xmlns:a16="http://schemas.microsoft.com/office/drawing/2014/main" id="{554BC7D5-FD83-4608-A64A-99697DC8DD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72588" y="0"/>
            <a:ext cx="8919411" cy="6858000"/>
          </a:xfrm>
          <a:prstGeom prst="rect">
            <a:avLst/>
          </a:prstGeom>
        </p:spPr>
      </p:pic>
    </p:spTree>
    <p:extLst>
      <p:ext uri="{BB962C8B-B14F-4D97-AF65-F5344CB8AC3E}">
        <p14:creationId xmlns:p14="http://schemas.microsoft.com/office/powerpoint/2010/main" val="1662384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a:xfrm>
            <a:off x="9190038" y="367521"/>
            <a:ext cx="2619268" cy="161583"/>
          </a:xfrm>
        </p:spPr>
        <p:txBody>
          <a:bodyPr wrap="square" anchor="ctr">
            <a:normAutofit/>
          </a:bodyPr>
          <a:lstStyle/>
          <a:p>
            <a:pPr>
              <a:spcAft>
                <a:spcPts val="600"/>
              </a:spcAft>
            </a:pPr>
            <a:fld id="{3AEB317C-CD42-EA44-9D08-DFA7660C5E76}" type="slidenum">
              <a:rPr lang="en-US" smtClean="0"/>
              <a:pPr>
                <a:spcAft>
                  <a:spcPts val="600"/>
                </a:spcAft>
              </a:pPr>
              <a:t>15</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a:xfrm>
            <a:off x="381001" y="1023528"/>
            <a:ext cx="11429999" cy="473841"/>
          </a:xfrm>
        </p:spPr>
        <p:txBody>
          <a:bodyPr/>
          <a:lstStyle/>
          <a:p>
            <a:r>
              <a:rPr lang="en-US" dirty="0"/>
              <a:t>Couleurs et matières</a:t>
            </a:r>
          </a:p>
        </p:txBody>
      </p:sp>
      <p:pic>
        <p:nvPicPr>
          <p:cNvPr id="11" name="Afbeelding 10">
            <a:extLst>
              <a:ext uri="{FF2B5EF4-FFF2-40B4-BE49-F238E27FC236}">
                <a16:creationId xmlns:a16="http://schemas.microsoft.com/office/drawing/2014/main" id="{9BBA5270-A91C-4DAA-9A9C-AC50488AD2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991793"/>
            <a:ext cx="4230325" cy="1375659"/>
          </a:xfrm>
          <a:prstGeom prst="rect">
            <a:avLst/>
          </a:prstGeom>
        </p:spPr>
      </p:pic>
      <p:pic>
        <p:nvPicPr>
          <p:cNvPr id="13" name="Afbeelding 12">
            <a:extLst>
              <a:ext uri="{FF2B5EF4-FFF2-40B4-BE49-F238E27FC236}">
                <a16:creationId xmlns:a16="http://schemas.microsoft.com/office/drawing/2014/main" id="{A2CFAAA5-68E6-4AE5-A2AE-049F5C49D4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1" y="3585318"/>
            <a:ext cx="2661254" cy="1450313"/>
          </a:xfrm>
          <a:prstGeom prst="rect">
            <a:avLst/>
          </a:prstGeom>
        </p:spPr>
      </p:pic>
      <p:pic>
        <p:nvPicPr>
          <p:cNvPr id="15" name="Afbeelding 14">
            <a:extLst>
              <a:ext uri="{FF2B5EF4-FFF2-40B4-BE49-F238E27FC236}">
                <a16:creationId xmlns:a16="http://schemas.microsoft.com/office/drawing/2014/main" id="{71E22E68-AF4A-4AAA-B423-18656F82D0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4066" y="3621836"/>
            <a:ext cx="1554781" cy="1375659"/>
          </a:xfrm>
          <a:prstGeom prst="rect">
            <a:avLst/>
          </a:prstGeom>
        </p:spPr>
      </p:pic>
      <p:pic>
        <p:nvPicPr>
          <p:cNvPr id="16" name="Afbeelding 15">
            <a:extLst>
              <a:ext uri="{FF2B5EF4-FFF2-40B4-BE49-F238E27FC236}">
                <a16:creationId xmlns:a16="http://schemas.microsoft.com/office/drawing/2014/main" id="{58816983-E344-4FD3-B0E1-B0156078E5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5223161"/>
            <a:ext cx="4308433" cy="1385102"/>
          </a:xfrm>
          <a:prstGeom prst="rect">
            <a:avLst/>
          </a:prstGeom>
        </p:spPr>
      </p:pic>
      <p:sp>
        <p:nvSpPr>
          <p:cNvPr id="17" name="Tekstvak 16">
            <a:extLst>
              <a:ext uri="{FF2B5EF4-FFF2-40B4-BE49-F238E27FC236}">
                <a16:creationId xmlns:a16="http://schemas.microsoft.com/office/drawing/2014/main" id="{F15F6BF7-A628-4153-BB62-8CAC35825D0C}"/>
              </a:ext>
            </a:extLst>
          </p:cNvPr>
          <p:cNvSpPr txBox="1"/>
          <p:nvPr/>
        </p:nvSpPr>
        <p:spPr>
          <a:xfrm>
            <a:off x="457200" y="1634839"/>
            <a:ext cx="1270223" cy="369332"/>
          </a:xfrm>
          <a:prstGeom prst="rect">
            <a:avLst/>
          </a:prstGeom>
          <a:noFill/>
        </p:spPr>
        <p:txBody>
          <a:bodyPr wrap="square" rtlCol="0">
            <a:spAutoFit/>
          </a:bodyPr>
          <a:lstStyle/>
          <a:p>
            <a:r>
              <a:rPr lang="en-US" dirty="0" err="1"/>
              <a:t>Mélamine</a:t>
            </a:r>
            <a:r>
              <a:rPr lang="en-US" dirty="0"/>
              <a:t> </a:t>
            </a:r>
            <a:endParaRPr lang="en-GB" dirty="0"/>
          </a:p>
        </p:txBody>
      </p:sp>
      <p:sp>
        <p:nvSpPr>
          <p:cNvPr id="18" name="Tekstvak 17">
            <a:extLst>
              <a:ext uri="{FF2B5EF4-FFF2-40B4-BE49-F238E27FC236}">
                <a16:creationId xmlns:a16="http://schemas.microsoft.com/office/drawing/2014/main" id="{C0B665A0-023D-4D24-BC1C-033E684793AF}"/>
              </a:ext>
            </a:extLst>
          </p:cNvPr>
          <p:cNvSpPr txBox="1"/>
          <p:nvPr/>
        </p:nvSpPr>
        <p:spPr>
          <a:xfrm>
            <a:off x="6845800" y="1634839"/>
            <a:ext cx="837147" cy="369332"/>
          </a:xfrm>
          <a:prstGeom prst="rect">
            <a:avLst/>
          </a:prstGeom>
          <a:noFill/>
        </p:spPr>
        <p:txBody>
          <a:bodyPr wrap="square" rtlCol="0">
            <a:spAutoFit/>
          </a:bodyPr>
          <a:lstStyle/>
          <a:p>
            <a:r>
              <a:rPr lang="en-US" dirty="0" err="1"/>
              <a:t>Métal</a:t>
            </a:r>
            <a:r>
              <a:rPr lang="en-US" dirty="0"/>
              <a:t> </a:t>
            </a:r>
            <a:endParaRPr lang="en-GB" dirty="0"/>
          </a:p>
        </p:txBody>
      </p:sp>
      <p:pic>
        <p:nvPicPr>
          <p:cNvPr id="21" name="Image 6">
            <a:extLst>
              <a:ext uri="{FF2B5EF4-FFF2-40B4-BE49-F238E27FC236}">
                <a16:creationId xmlns:a16="http://schemas.microsoft.com/office/drawing/2014/main" id="{BB02BC01-F9C3-491E-8A14-77DE335F653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94047" y="2027426"/>
            <a:ext cx="4330128" cy="1148860"/>
          </a:xfrm>
          <a:prstGeom prst="rect">
            <a:avLst/>
          </a:prstGeom>
        </p:spPr>
      </p:pic>
      <p:pic>
        <p:nvPicPr>
          <p:cNvPr id="22" name="Image 5">
            <a:extLst>
              <a:ext uri="{FF2B5EF4-FFF2-40B4-BE49-F238E27FC236}">
                <a16:creationId xmlns:a16="http://schemas.microsoft.com/office/drawing/2014/main" id="{6A305B03-FA29-4DFE-BB3E-25D38D62EBC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94047" y="3585319"/>
            <a:ext cx="4771877" cy="1074066"/>
          </a:xfrm>
          <a:prstGeom prst="rect">
            <a:avLst/>
          </a:prstGeom>
        </p:spPr>
      </p:pic>
      <p:pic>
        <p:nvPicPr>
          <p:cNvPr id="23" name="Image 10">
            <a:extLst>
              <a:ext uri="{FF2B5EF4-FFF2-40B4-BE49-F238E27FC236}">
                <a16:creationId xmlns:a16="http://schemas.microsoft.com/office/drawing/2014/main" id="{8A47AB38-0313-45DB-86F0-9076A0FF6B9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45800" y="5318034"/>
            <a:ext cx="2104103" cy="1074066"/>
          </a:xfrm>
          <a:prstGeom prst="rect">
            <a:avLst/>
          </a:prstGeom>
        </p:spPr>
      </p:pic>
      <p:pic>
        <p:nvPicPr>
          <p:cNvPr id="24" name="Image 12">
            <a:extLst>
              <a:ext uri="{FF2B5EF4-FFF2-40B4-BE49-F238E27FC236}">
                <a16:creationId xmlns:a16="http://schemas.microsoft.com/office/drawing/2014/main" id="{3500D12A-93D1-45A3-930E-65D36F37731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252056" y="5318034"/>
            <a:ext cx="2364940" cy="1074066"/>
          </a:xfrm>
          <a:prstGeom prst="rect">
            <a:avLst/>
          </a:prstGeom>
        </p:spPr>
      </p:pic>
    </p:spTree>
    <p:extLst>
      <p:ext uri="{BB962C8B-B14F-4D97-AF65-F5344CB8AC3E}">
        <p14:creationId xmlns:p14="http://schemas.microsoft.com/office/powerpoint/2010/main" val="320793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a:xfrm>
            <a:off x="9190038" y="367521"/>
            <a:ext cx="2619268" cy="161583"/>
          </a:xfrm>
        </p:spPr>
        <p:txBody>
          <a:bodyPr wrap="square" anchor="ctr">
            <a:normAutofit/>
          </a:bodyPr>
          <a:lstStyle/>
          <a:p>
            <a:pPr>
              <a:spcAft>
                <a:spcPts val="600"/>
              </a:spcAft>
            </a:pPr>
            <a:fld id="{3AEB317C-CD42-EA44-9D08-DFA7660C5E76}" type="slidenum">
              <a:rPr lang="en-US" smtClean="0"/>
              <a:pPr>
                <a:spcAft>
                  <a:spcPts val="600"/>
                </a:spcAft>
              </a:pPr>
              <a:t>16</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a:xfrm>
            <a:off x="381001" y="1023528"/>
            <a:ext cx="11429999" cy="473841"/>
          </a:xfrm>
        </p:spPr>
        <p:txBody>
          <a:bodyPr/>
          <a:lstStyle/>
          <a:p>
            <a:r>
              <a:rPr lang="en-US" dirty="0"/>
              <a:t>Couleurs et matières</a:t>
            </a:r>
          </a:p>
        </p:txBody>
      </p:sp>
      <p:sp>
        <p:nvSpPr>
          <p:cNvPr id="17" name="Tekstvak 16">
            <a:extLst>
              <a:ext uri="{FF2B5EF4-FFF2-40B4-BE49-F238E27FC236}">
                <a16:creationId xmlns:a16="http://schemas.microsoft.com/office/drawing/2014/main" id="{F15F6BF7-A628-4153-BB62-8CAC35825D0C}"/>
              </a:ext>
            </a:extLst>
          </p:cNvPr>
          <p:cNvSpPr txBox="1"/>
          <p:nvPr/>
        </p:nvSpPr>
        <p:spPr>
          <a:xfrm>
            <a:off x="457200" y="1634839"/>
            <a:ext cx="1533441" cy="369332"/>
          </a:xfrm>
          <a:prstGeom prst="rect">
            <a:avLst/>
          </a:prstGeom>
          <a:noFill/>
        </p:spPr>
        <p:txBody>
          <a:bodyPr wrap="square" rtlCol="0">
            <a:spAutoFit/>
          </a:bodyPr>
          <a:lstStyle/>
          <a:p>
            <a:r>
              <a:rPr lang="fr-FR" dirty="0"/>
              <a:t>Ebénisterie </a:t>
            </a:r>
          </a:p>
        </p:txBody>
      </p:sp>
      <p:pic>
        <p:nvPicPr>
          <p:cNvPr id="2" name="Afbeelding 1">
            <a:extLst>
              <a:ext uri="{FF2B5EF4-FFF2-40B4-BE49-F238E27FC236}">
                <a16:creationId xmlns:a16="http://schemas.microsoft.com/office/drawing/2014/main" id="{B162FFCA-F268-430C-962E-3A93725BAB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2272664"/>
            <a:ext cx="5286375" cy="1480185"/>
          </a:xfrm>
          <a:prstGeom prst="rect">
            <a:avLst/>
          </a:prstGeom>
        </p:spPr>
      </p:pic>
    </p:spTree>
    <p:extLst>
      <p:ext uri="{BB962C8B-B14F-4D97-AF65-F5344CB8AC3E}">
        <p14:creationId xmlns:p14="http://schemas.microsoft.com/office/powerpoint/2010/main" val="415303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a:xfrm>
            <a:off x="9190038" y="367521"/>
            <a:ext cx="2619268" cy="161583"/>
          </a:xfrm>
        </p:spPr>
        <p:txBody>
          <a:bodyPr wrap="square" anchor="ctr">
            <a:normAutofit/>
          </a:bodyPr>
          <a:lstStyle/>
          <a:p>
            <a:pPr>
              <a:spcAft>
                <a:spcPts val="600"/>
              </a:spcAft>
            </a:pPr>
            <a:fld id="{3AEB317C-CD42-EA44-9D08-DFA7660C5E76}" type="slidenum">
              <a:rPr lang="en-US" smtClean="0"/>
              <a:pPr>
                <a:spcAft>
                  <a:spcPts val="600"/>
                </a:spcAft>
              </a:pPr>
              <a:t>17</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a:xfrm>
            <a:off x="381001" y="1023528"/>
            <a:ext cx="11429999" cy="473841"/>
          </a:xfrm>
        </p:spPr>
        <p:txBody>
          <a:bodyPr/>
          <a:lstStyle/>
          <a:p>
            <a:r>
              <a:rPr lang="en-US" dirty="0"/>
              <a:t>Couleurs et matières</a:t>
            </a:r>
          </a:p>
        </p:txBody>
      </p:sp>
      <p:sp>
        <p:nvSpPr>
          <p:cNvPr id="17" name="Tekstvak 16">
            <a:extLst>
              <a:ext uri="{FF2B5EF4-FFF2-40B4-BE49-F238E27FC236}">
                <a16:creationId xmlns:a16="http://schemas.microsoft.com/office/drawing/2014/main" id="{F15F6BF7-A628-4153-BB62-8CAC35825D0C}"/>
              </a:ext>
            </a:extLst>
          </p:cNvPr>
          <p:cNvSpPr txBox="1"/>
          <p:nvPr/>
        </p:nvSpPr>
        <p:spPr>
          <a:xfrm>
            <a:off x="457200" y="1634839"/>
            <a:ext cx="1270223" cy="369332"/>
          </a:xfrm>
          <a:prstGeom prst="rect">
            <a:avLst/>
          </a:prstGeom>
          <a:noFill/>
        </p:spPr>
        <p:txBody>
          <a:bodyPr wrap="square" rtlCol="0">
            <a:spAutoFit/>
          </a:bodyPr>
          <a:lstStyle/>
          <a:p>
            <a:r>
              <a:rPr lang="en-US" dirty="0"/>
              <a:t>   </a:t>
            </a:r>
            <a:endParaRPr lang="en-GB" dirty="0"/>
          </a:p>
        </p:txBody>
      </p:sp>
      <p:sp>
        <p:nvSpPr>
          <p:cNvPr id="4" name="Tekstvak 3">
            <a:extLst>
              <a:ext uri="{FF2B5EF4-FFF2-40B4-BE49-F238E27FC236}">
                <a16:creationId xmlns:a16="http://schemas.microsoft.com/office/drawing/2014/main" id="{16D38B1F-B411-42C3-B0E1-8FFA961DB900}"/>
              </a:ext>
            </a:extLst>
          </p:cNvPr>
          <p:cNvSpPr txBox="1"/>
          <p:nvPr/>
        </p:nvSpPr>
        <p:spPr>
          <a:xfrm>
            <a:off x="381002" y="1819505"/>
            <a:ext cx="1704974" cy="4247317"/>
          </a:xfrm>
          <a:prstGeom prst="rect">
            <a:avLst/>
          </a:prstGeom>
          <a:noFill/>
        </p:spPr>
        <p:txBody>
          <a:bodyPr wrap="square" rtlCol="0">
            <a:spAutoFit/>
          </a:bodyPr>
          <a:lstStyle/>
          <a:p>
            <a:r>
              <a:rPr lang="en-US" dirty="0"/>
              <a:t>Collection C34 </a:t>
            </a:r>
            <a:br>
              <a:rPr lang="en-US" dirty="0"/>
            </a:br>
            <a:endParaRPr lang="en-US" dirty="0"/>
          </a:p>
          <a:p>
            <a:endParaRPr lang="en-US" dirty="0"/>
          </a:p>
          <a:p>
            <a:endParaRPr lang="en-US" dirty="0"/>
          </a:p>
          <a:p>
            <a:endParaRPr lang="en-US" dirty="0"/>
          </a:p>
          <a:p>
            <a:endParaRPr lang="en-US" dirty="0"/>
          </a:p>
          <a:p>
            <a:endParaRPr lang="en-US" dirty="0"/>
          </a:p>
          <a:p>
            <a:r>
              <a:rPr lang="en-US" dirty="0"/>
              <a:t>Collection C66</a:t>
            </a:r>
          </a:p>
          <a:p>
            <a:endParaRPr lang="en-US" dirty="0"/>
          </a:p>
          <a:p>
            <a:endParaRPr lang="en-US" dirty="0"/>
          </a:p>
          <a:p>
            <a:endParaRPr lang="en-US" dirty="0"/>
          </a:p>
          <a:p>
            <a:endParaRPr lang="en-US" dirty="0"/>
          </a:p>
          <a:p>
            <a:endParaRPr lang="en-US" dirty="0"/>
          </a:p>
          <a:p>
            <a:endParaRPr lang="en-US" dirty="0"/>
          </a:p>
          <a:p>
            <a:r>
              <a:rPr lang="en-US" dirty="0"/>
              <a:t>Collection C4L</a:t>
            </a:r>
            <a:endParaRPr lang="en-GB" dirty="0"/>
          </a:p>
        </p:txBody>
      </p:sp>
      <p:pic>
        <p:nvPicPr>
          <p:cNvPr id="7" name="Afbeelding 6">
            <a:extLst>
              <a:ext uri="{FF2B5EF4-FFF2-40B4-BE49-F238E27FC236}">
                <a16:creationId xmlns:a16="http://schemas.microsoft.com/office/drawing/2014/main" id="{21741983-EB11-4A29-9C3C-5421B2BEC4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6025" y="1819505"/>
            <a:ext cx="5891212" cy="1895215"/>
          </a:xfrm>
          <a:prstGeom prst="rect">
            <a:avLst/>
          </a:prstGeom>
        </p:spPr>
      </p:pic>
      <p:pic>
        <p:nvPicPr>
          <p:cNvPr id="8" name="Afbeelding 7">
            <a:extLst>
              <a:ext uri="{FF2B5EF4-FFF2-40B4-BE49-F238E27FC236}">
                <a16:creationId xmlns:a16="http://schemas.microsoft.com/office/drawing/2014/main" id="{0EEE33B8-7D4C-4184-98D6-9EAABC98E8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6025" y="3784090"/>
            <a:ext cx="5891212" cy="1825789"/>
          </a:xfrm>
          <a:prstGeom prst="rect">
            <a:avLst/>
          </a:prstGeom>
        </p:spPr>
      </p:pic>
      <p:pic>
        <p:nvPicPr>
          <p:cNvPr id="2" name="Afbeelding 1">
            <a:extLst>
              <a:ext uri="{FF2B5EF4-FFF2-40B4-BE49-F238E27FC236}">
                <a16:creationId xmlns:a16="http://schemas.microsoft.com/office/drawing/2014/main" id="{EB663917-C5E5-4826-AA10-679E52C96D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2700" y="5679249"/>
            <a:ext cx="3888677" cy="974816"/>
          </a:xfrm>
          <a:prstGeom prst="rect">
            <a:avLst/>
          </a:prstGeom>
        </p:spPr>
      </p:pic>
      <p:pic>
        <p:nvPicPr>
          <p:cNvPr id="5" name="Afbeelding 4">
            <a:extLst>
              <a:ext uri="{FF2B5EF4-FFF2-40B4-BE49-F238E27FC236}">
                <a16:creationId xmlns:a16="http://schemas.microsoft.com/office/drawing/2014/main" id="{983579D9-A405-4FAE-8598-48F89A7E7F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91390" y="5721570"/>
            <a:ext cx="3771693" cy="917307"/>
          </a:xfrm>
          <a:prstGeom prst="rect">
            <a:avLst/>
          </a:prstGeom>
        </p:spPr>
      </p:pic>
    </p:spTree>
    <p:extLst>
      <p:ext uri="{BB962C8B-B14F-4D97-AF65-F5344CB8AC3E}">
        <p14:creationId xmlns:p14="http://schemas.microsoft.com/office/powerpoint/2010/main" val="239751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02F0D5D-C03C-4F73-9581-7396284CBD7A}"/>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791360CF-6CC1-4002-85D5-350D3845777B}"/>
              </a:ext>
            </a:extLst>
          </p:cNvPr>
          <p:cNvSpPr>
            <a:spLocks noGrp="1"/>
          </p:cNvSpPr>
          <p:nvPr>
            <p:ph type="sldNum" sz="quarter" idx="12"/>
          </p:nvPr>
        </p:nvSpPr>
        <p:spPr/>
        <p:txBody>
          <a:bodyPr/>
          <a:lstStyle/>
          <a:p>
            <a:fld id="{3AEB317C-CD42-EA44-9D08-DFA7660C5E76}" type="slidenum">
              <a:rPr lang="en-US" smtClean="0"/>
              <a:pPr/>
              <a:t>18</a:t>
            </a:fld>
            <a:endParaRPr lang="en-US" dirty="0"/>
          </a:p>
        </p:txBody>
      </p:sp>
      <p:sp>
        <p:nvSpPr>
          <p:cNvPr id="4" name="Content Placeholder 3">
            <a:extLst>
              <a:ext uri="{FF2B5EF4-FFF2-40B4-BE49-F238E27FC236}">
                <a16:creationId xmlns:a16="http://schemas.microsoft.com/office/drawing/2014/main" id="{8D545F73-CBF7-4B33-9FED-3F103D1ADC62}"/>
              </a:ext>
            </a:extLst>
          </p:cNvPr>
          <p:cNvSpPr>
            <a:spLocks noGrp="1"/>
          </p:cNvSpPr>
          <p:nvPr>
            <p:ph sz="quarter" idx="17"/>
          </p:nvPr>
        </p:nvSpPr>
        <p:spPr>
          <a:xfrm>
            <a:off x="2000250" y="5460486"/>
            <a:ext cx="9524166" cy="1394360"/>
          </a:xfrm>
        </p:spPr>
        <p:txBody>
          <a:bodyPr/>
          <a:lstStyle/>
          <a:p>
            <a:r>
              <a:rPr lang="fr-FR" dirty="0"/>
              <a:t>Park Bench offre 3 configurations de boitiers électrique dans le rail central </a:t>
            </a:r>
            <a:br>
              <a:rPr lang="fr-FR" dirty="0"/>
            </a:br>
            <a:br>
              <a:rPr lang="fr-FR" dirty="0"/>
            </a:br>
            <a:r>
              <a:rPr lang="fr-FR" dirty="0"/>
              <a:t>- 2 x prises + 1 x 2USB</a:t>
            </a:r>
            <a:br>
              <a:rPr lang="fr-FR" dirty="0"/>
            </a:br>
            <a:r>
              <a:rPr lang="fr-FR" dirty="0"/>
              <a:t>- 1 x prise + 1 x HDMI + 1 x 2USB</a:t>
            </a:r>
            <a:br>
              <a:rPr lang="fr-FR" dirty="0"/>
            </a:br>
            <a:r>
              <a:rPr lang="fr-FR" dirty="0"/>
              <a:t>- 1 x prise + 1 x HDMI+ 1 USB-C</a:t>
            </a:r>
          </a:p>
        </p:txBody>
      </p:sp>
      <p:sp>
        <p:nvSpPr>
          <p:cNvPr id="5" name="Title 4">
            <a:extLst>
              <a:ext uri="{FF2B5EF4-FFF2-40B4-BE49-F238E27FC236}">
                <a16:creationId xmlns:a16="http://schemas.microsoft.com/office/drawing/2014/main" id="{1976D2EA-AEEA-454B-8267-DC46EDCD118E}"/>
              </a:ext>
            </a:extLst>
          </p:cNvPr>
          <p:cNvSpPr>
            <a:spLocks noGrp="1"/>
          </p:cNvSpPr>
          <p:nvPr>
            <p:ph type="title"/>
          </p:nvPr>
        </p:nvSpPr>
        <p:spPr/>
        <p:txBody>
          <a:bodyPr/>
          <a:lstStyle/>
          <a:p>
            <a:r>
              <a:rPr lang="en-GB" dirty="0"/>
              <a:t>Additional information</a:t>
            </a:r>
          </a:p>
        </p:txBody>
      </p:sp>
      <p:pic>
        <p:nvPicPr>
          <p:cNvPr id="6" name="Picture 5" descr="A picture containing game&#10;&#10;Description automatically generated">
            <a:extLst>
              <a:ext uri="{FF2B5EF4-FFF2-40B4-BE49-F238E27FC236}">
                <a16:creationId xmlns:a16="http://schemas.microsoft.com/office/drawing/2014/main" id="{8448063B-38EB-46A7-824A-B532423F32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888" y="3050149"/>
            <a:ext cx="1083234" cy="1080000"/>
          </a:xfrm>
          <a:prstGeom prst="rect">
            <a:avLst/>
          </a:prstGeom>
        </p:spPr>
      </p:pic>
      <p:pic>
        <p:nvPicPr>
          <p:cNvPr id="8" name="Picture 7" descr="A close up of a clock&#10;&#10;Description automatically generated">
            <a:extLst>
              <a:ext uri="{FF2B5EF4-FFF2-40B4-BE49-F238E27FC236}">
                <a16:creationId xmlns:a16="http://schemas.microsoft.com/office/drawing/2014/main" id="{511940D0-0EF8-4708-8398-336FD23B4A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505" y="4181642"/>
            <a:ext cx="1080000" cy="1080000"/>
          </a:xfrm>
          <a:prstGeom prst="rect">
            <a:avLst/>
          </a:prstGeom>
        </p:spPr>
      </p:pic>
      <p:pic>
        <p:nvPicPr>
          <p:cNvPr id="9" name="Picture 8" descr="A close up of a logo&#10;&#10;Description automatically generated">
            <a:extLst>
              <a:ext uri="{FF2B5EF4-FFF2-40B4-BE49-F238E27FC236}">
                <a16:creationId xmlns:a16="http://schemas.microsoft.com/office/drawing/2014/main" id="{B668C5FA-CB67-43DC-8303-B7BC5AC105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05" y="1918656"/>
            <a:ext cx="1080000" cy="1080000"/>
          </a:xfrm>
          <a:prstGeom prst="rect">
            <a:avLst/>
          </a:prstGeom>
        </p:spPr>
      </p:pic>
      <p:sp>
        <p:nvSpPr>
          <p:cNvPr id="10" name="Rectangle 9">
            <a:extLst>
              <a:ext uri="{FF2B5EF4-FFF2-40B4-BE49-F238E27FC236}">
                <a16:creationId xmlns:a16="http://schemas.microsoft.com/office/drawing/2014/main" id="{EC6F2999-744E-4C4D-820B-D5990FCCDB63}"/>
              </a:ext>
            </a:extLst>
          </p:cNvPr>
          <p:cNvSpPr/>
          <p:nvPr/>
        </p:nvSpPr>
        <p:spPr>
          <a:xfrm>
            <a:off x="1911867" y="2121516"/>
            <a:ext cx="9847156" cy="369332"/>
          </a:xfrm>
          <a:prstGeom prst="rect">
            <a:avLst/>
          </a:prstGeom>
        </p:spPr>
        <p:txBody>
          <a:bodyPr wrap="square">
            <a:spAutoFit/>
          </a:bodyPr>
          <a:lstStyle/>
          <a:p>
            <a:r>
              <a:rPr lang="fr-FR" dirty="0"/>
              <a:t>Temps d’assemblage : en moyenne 1 heure avec 2 installateurs.</a:t>
            </a:r>
          </a:p>
        </p:txBody>
      </p:sp>
      <p:sp>
        <p:nvSpPr>
          <p:cNvPr id="11" name="Rectangle 10">
            <a:extLst>
              <a:ext uri="{FF2B5EF4-FFF2-40B4-BE49-F238E27FC236}">
                <a16:creationId xmlns:a16="http://schemas.microsoft.com/office/drawing/2014/main" id="{527CFA1C-0664-49BC-A94C-5EA69E0D8AB5}"/>
              </a:ext>
            </a:extLst>
          </p:cNvPr>
          <p:cNvSpPr/>
          <p:nvPr/>
        </p:nvSpPr>
        <p:spPr>
          <a:xfrm>
            <a:off x="1911867" y="3336466"/>
            <a:ext cx="9897439" cy="369332"/>
          </a:xfrm>
          <a:prstGeom prst="rect">
            <a:avLst/>
          </a:prstGeom>
        </p:spPr>
        <p:txBody>
          <a:bodyPr wrap="square">
            <a:spAutoFit/>
          </a:bodyPr>
          <a:lstStyle/>
          <a:p>
            <a:r>
              <a:rPr lang="fr-FR" dirty="0"/>
              <a:t>Délai standard (majoré de 3 semaines pour une finition ébénisterie sur le plateau).</a:t>
            </a:r>
          </a:p>
        </p:txBody>
      </p:sp>
      <p:sp>
        <p:nvSpPr>
          <p:cNvPr id="12" name="Rectangle 11">
            <a:extLst>
              <a:ext uri="{FF2B5EF4-FFF2-40B4-BE49-F238E27FC236}">
                <a16:creationId xmlns:a16="http://schemas.microsoft.com/office/drawing/2014/main" id="{38E7317D-0431-4E25-B586-18D8173DDA72}"/>
              </a:ext>
            </a:extLst>
          </p:cNvPr>
          <p:cNvSpPr/>
          <p:nvPr/>
        </p:nvSpPr>
        <p:spPr>
          <a:xfrm>
            <a:off x="1911867" y="4398476"/>
            <a:ext cx="9848850" cy="369332"/>
          </a:xfrm>
          <a:prstGeom prst="rect">
            <a:avLst/>
          </a:prstGeom>
        </p:spPr>
        <p:txBody>
          <a:bodyPr wrap="square">
            <a:spAutoFit/>
          </a:bodyPr>
          <a:lstStyle/>
          <a:p>
            <a:r>
              <a:rPr lang="fr-FR" dirty="0"/>
              <a:t>Le design des plateaux Park Bench prévoit un espace de 5 mm entre les 2 éléments.</a:t>
            </a:r>
          </a:p>
        </p:txBody>
      </p:sp>
      <p:pic>
        <p:nvPicPr>
          <p:cNvPr id="15" name="Afbeelding 14">
            <a:extLst>
              <a:ext uri="{FF2B5EF4-FFF2-40B4-BE49-F238E27FC236}">
                <a16:creationId xmlns:a16="http://schemas.microsoft.com/office/drawing/2014/main" id="{F6210720-435D-41D9-B753-060652B7E6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0530" y="2121516"/>
            <a:ext cx="716421" cy="647449"/>
          </a:xfrm>
          <a:prstGeom prst="rect">
            <a:avLst/>
          </a:prstGeom>
        </p:spPr>
      </p:pic>
      <p:pic>
        <p:nvPicPr>
          <p:cNvPr id="16" name="Picture 7" descr="A close up of a clock&#10;&#10;Description automatically generated">
            <a:extLst>
              <a:ext uri="{FF2B5EF4-FFF2-40B4-BE49-F238E27FC236}">
                <a16:creationId xmlns:a16="http://schemas.microsoft.com/office/drawing/2014/main" id="{AD2C6AEF-97AA-4485-B997-9F98EEEC41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505" y="5460486"/>
            <a:ext cx="1080000" cy="1080000"/>
          </a:xfrm>
          <a:prstGeom prst="rect">
            <a:avLst/>
          </a:prstGeom>
        </p:spPr>
      </p:pic>
      <p:pic>
        <p:nvPicPr>
          <p:cNvPr id="17" name="Afbeelding 16">
            <a:extLst>
              <a:ext uri="{FF2B5EF4-FFF2-40B4-BE49-F238E27FC236}">
                <a16:creationId xmlns:a16="http://schemas.microsoft.com/office/drawing/2014/main" id="{8AAA8F5F-2CF8-4204-ACE0-B66B198393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0530" y="5682929"/>
            <a:ext cx="716421" cy="670246"/>
          </a:xfrm>
          <a:prstGeom prst="rect">
            <a:avLst/>
          </a:prstGeom>
        </p:spPr>
      </p:pic>
      <p:pic>
        <p:nvPicPr>
          <p:cNvPr id="18" name="Afbeelding 17">
            <a:extLst>
              <a:ext uri="{FF2B5EF4-FFF2-40B4-BE49-F238E27FC236}">
                <a16:creationId xmlns:a16="http://schemas.microsoft.com/office/drawing/2014/main" id="{BCF3563C-01C6-43C2-897D-80EDC720F9E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86500" y="5815422"/>
            <a:ext cx="2800349" cy="930457"/>
          </a:xfrm>
          <a:prstGeom prst="rect">
            <a:avLst/>
          </a:prstGeom>
        </p:spPr>
      </p:pic>
    </p:spTree>
    <p:extLst>
      <p:ext uri="{BB962C8B-B14F-4D97-AF65-F5344CB8AC3E}">
        <p14:creationId xmlns:p14="http://schemas.microsoft.com/office/powerpoint/2010/main" val="81953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14246D9-2683-4F47-94AB-E2E20EE91C93}"/>
              </a:ext>
            </a:extLst>
          </p:cNvPr>
          <p:cNvSpPr>
            <a:spLocks noGrp="1"/>
          </p:cNvSpPr>
          <p:nvPr>
            <p:ph type="body" sz="quarter" idx="16"/>
          </p:nvPr>
        </p:nvSpPr>
        <p:spPr/>
        <p:txBody>
          <a:bodyPr/>
          <a:lstStyle/>
          <a:p>
            <a:endParaRPr lang="en-US"/>
          </a:p>
        </p:txBody>
      </p:sp>
      <p:sp>
        <p:nvSpPr>
          <p:cNvPr id="4" name="Slide Number Placeholder 3">
            <a:extLst>
              <a:ext uri="{FF2B5EF4-FFF2-40B4-BE49-F238E27FC236}">
                <a16:creationId xmlns:a16="http://schemas.microsoft.com/office/drawing/2014/main" id="{482E7432-576E-6341-90B1-C495D2320455}"/>
              </a:ext>
            </a:extLst>
          </p:cNvPr>
          <p:cNvSpPr>
            <a:spLocks noGrp="1"/>
          </p:cNvSpPr>
          <p:nvPr>
            <p:ph type="sldNum" sz="quarter" idx="18"/>
          </p:nvPr>
        </p:nvSpPr>
        <p:spPr/>
        <p:txBody>
          <a:bodyPr/>
          <a:lstStyle/>
          <a:p>
            <a:fld id="{3AEB317C-CD42-EA44-9D08-DFA7660C5E76}" type="slidenum">
              <a:rPr lang="en-US" smtClean="0"/>
              <a:pPr/>
              <a:t>19</a:t>
            </a:fld>
            <a:endParaRPr lang="en-US" dirty="0"/>
          </a:p>
        </p:txBody>
      </p:sp>
      <p:sp>
        <p:nvSpPr>
          <p:cNvPr id="10" name="Text Placeholder 9">
            <a:extLst>
              <a:ext uri="{FF2B5EF4-FFF2-40B4-BE49-F238E27FC236}">
                <a16:creationId xmlns:a16="http://schemas.microsoft.com/office/drawing/2014/main" id="{D05E6F38-DF32-864C-AAB6-C746754276C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16245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8586F9EE-9E8C-8143-9A19-0598DACE12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
        <p:nvSpPr>
          <p:cNvPr id="7" name="Titel 6">
            <a:extLst>
              <a:ext uri="{FF2B5EF4-FFF2-40B4-BE49-F238E27FC236}">
                <a16:creationId xmlns:a16="http://schemas.microsoft.com/office/drawing/2014/main" id="{F1335D99-D2D0-D048-B359-1CCA77A778F1}"/>
              </a:ext>
            </a:extLst>
          </p:cNvPr>
          <p:cNvSpPr>
            <a:spLocks noGrp="1"/>
          </p:cNvSpPr>
          <p:nvPr>
            <p:ph type="title"/>
          </p:nvPr>
        </p:nvSpPr>
        <p:spPr/>
        <p:txBody>
          <a:bodyPr/>
          <a:lstStyle/>
          <a:p>
            <a:r>
              <a:rPr lang="de-DE" dirty="0" err="1"/>
              <a:t>Sommaire</a:t>
            </a:r>
            <a:endParaRPr lang="de-DE" dirty="0">
              <a:solidFill>
                <a:schemeClr val="tx1"/>
              </a:solidFill>
            </a:endParaRPr>
          </a:p>
        </p:txBody>
      </p:sp>
      <p:sp>
        <p:nvSpPr>
          <p:cNvPr id="8" name="Inhaltsplatzhalter 7">
            <a:extLst>
              <a:ext uri="{FF2B5EF4-FFF2-40B4-BE49-F238E27FC236}">
                <a16:creationId xmlns:a16="http://schemas.microsoft.com/office/drawing/2014/main" id="{8540F3A7-2BF6-CA47-ADCB-4B271309905A}"/>
              </a:ext>
            </a:extLst>
          </p:cNvPr>
          <p:cNvSpPr>
            <a:spLocks noGrp="1"/>
          </p:cNvSpPr>
          <p:nvPr>
            <p:ph sz="quarter" idx="17"/>
          </p:nvPr>
        </p:nvSpPr>
        <p:spPr/>
        <p:txBody>
          <a:bodyPr vert="horz" lIns="0" tIns="0" rIns="0" bIns="0" rtlCol="0" anchor="t">
            <a:noAutofit/>
          </a:bodyPr>
          <a:lstStyle/>
          <a:p>
            <a:pPr>
              <a:lnSpc>
                <a:spcPct val="100000"/>
              </a:lnSpc>
            </a:pPr>
            <a:r>
              <a:rPr lang="fr-FR" dirty="0">
                <a:latin typeface="+mn-lt"/>
              </a:rPr>
              <a:t>1</a:t>
            </a:r>
            <a:r>
              <a:rPr lang="hu-HU" dirty="0">
                <a:latin typeface="+mn-lt"/>
              </a:rPr>
              <a:t> </a:t>
            </a:r>
            <a:r>
              <a:rPr lang="fr-FR" dirty="0">
                <a:latin typeface="+mn-lt"/>
              </a:rPr>
              <a:t>- Introduction</a:t>
            </a:r>
          </a:p>
          <a:p>
            <a:pPr>
              <a:lnSpc>
                <a:spcPct val="100000"/>
              </a:lnSpc>
            </a:pPr>
            <a:r>
              <a:rPr lang="fr-FR" dirty="0">
                <a:latin typeface="+mn-lt"/>
              </a:rPr>
              <a:t>2</a:t>
            </a:r>
            <a:r>
              <a:rPr lang="hu-HU" dirty="0">
                <a:latin typeface="+mn-lt"/>
              </a:rPr>
              <a:t> </a:t>
            </a:r>
            <a:r>
              <a:rPr lang="fr-FR" dirty="0">
                <a:latin typeface="+mn-lt"/>
              </a:rPr>
              <a:t>- Pourquoi Park Bench  </a:t>
            </a:r>
          </a:p>
          <a:p>
            <a:pPr>
              <a:lnSpc>
                <a:spcPct val="100000"/>
              </a:lnSpc>
            </a:pPr>
            <a:r>
              <a:rPr lang="fr-FR" dirty="0">
                <a:latin typeface="+mn-lt"/>
              </a:rPr>
              <a:t>3</a:t>
            </a:r>
            <a:r>
              <a:rPr lang="hu-HU" dirty="0">
                <a:latin typeface="+mn-lt"/>
              </a:rPr>
              <a:t> </a:t>
            </a:r>
            <a:r>
              <a:rPr lang="fr-FR" dirty="0">
                <a:latin typeface="+mn-lt"/>
              </a:rPr>
              <a:t>- Synoptique</a:t>
            </a:r>
          </a:p>
          <a:p>
            <a:pPr>
              <a:lnSpc>
                <a:spcPct val="100000"/>
              </a:lnSpc>
            </a:pPr>
            <a:r>
              <a:rPr lang="fr-FR" dirty="0">
                <a:latin typeface="+mn-lt"/>
              </a:rPr>
              <a:t>4</a:t>
            </a:r>
            <a:r>
              <a:rPr lang="hu-HU" dirty="0">
                <a:latin typeface="+mn-lt"/>
              </a:rPr>
              <a:t> </a:t>
            </a:r>
            <a:r>
              <a:rPr lang="fr-FR" dirty="0">
                <a:latin typeface="+mn-lt"/>
              </a:rPr>
              <a:t>- </a:t>
            </a:r>
            <a:r>
              <a:rPr lang="hu-HU" dirty="0">
                <a:latin typeface="+mn-lt"/>
              </a:rPr>
              <a:t>Idea Starters</a:t>
            </a:r>
            <a:endParaRPr lang="fr-FR" dirty="0">
              <a:latin typeface="+mn-lt"/>
            </a:endParaRPr>
          </a:p>
          <a:p>
            <a:pPr>
              <a:lnSpc>
                <a:spcPct val="100000"/>
              </a:lnSpc>
            </a:pPr>
            <a:r>
              <a:rPr lang="fr-FR" dirty="0">
                <a:latin typeface="+mn-lt"/>
              </a:rPr>
              <a:t>5</a:t>
            </a:r>
            <a:r>
              <a:rPr lang="hu-HU" dirty="0">
                <a:latin typeface="+mn-lt"/>
              </a:rPr>
              <a:t> </a:t>
            </a:r>
            <a:r>
              <a:rPr lang="fr-FR" dirty="0">
                <a:latin typeface="+mn-lt"/>
              </a:rPr>
              <a:t>- </a:t>
            </a:r>
            <a:r>
              <a:rPr lang="fr-FR" dirty="0"/>
              <a:t>Couleurs &amp; matières</a:t>
            </a:r>
          </a:p>
        </p:txBody>
      </p:sp>
    </p:spTree>
    <p:extLst>
      <p:ext uri="{BB962C8B-B14F-4D97-AF65-F5344CB8AC3E}">
        <p14:creationId xmlns:p14="http://schemas.microsoft.com/office/powerpoint/2010/main" val="378905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p:txBody>
          <a:bodyPr/>
          <a:lstStyle/>
          <a:p>
            <a:r>
              <a:rPr lang="en-US" dirty="0">
                <a:solidFill>
                  <a:schemeClr val="accent6"/>
                </a:solidFill>
              </a:rPr>
              <a:t>Park Bench </a:t>
            </a:r>
          </a:p>
        </p:txBody>
      </p:sp>
      <p:sp>
        <p:nvSpPr>
          <p:cNvPr id="8" name="Textplatzhalter 5">
            <a:extLst>
              <a:ext uri="{FF2B5EF4-FFF2-40B4-BE49-F238E27FC236}">
                <a16:creationId xmlns:a16="http://schemas.microsoft.com/office/drawing/2014/main" id="{8F3CDEF2-2449-D14C-A841-6C9F2F37CC58}"/>
              </a:ext>
            </a:extLst>
          </p:cNvPr>
          <p:cNvSpPr txBox="1">
            <a:spLocks/>
          </p:cNvSpPr>
          <p:nvPr/>
        </p:nvSpPr>
        <p:spPr>
          <a:xfrm>
            <a:off x="1882776" y="1371601"/>
            <a:ext cx="4700573"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4" name="Rechteck 3">
            <a:extLst>
              <a:ext uri="{FF2B5EF4-FFF2-40B4-BE49-F238E27FC236}">
                <a16:creationId xmlns:a16="http://schemas.microsoft.com/office/drawing/2014/main" id="{EA95CACB-B861-5C4A-B07E-63BCDC8D62FA}"/>
              </a:ext>
            </a:extLst>
          </p:cNvPr>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webkit-standard"/>
                <a:ea typeface="Segoe UI Historic"/>
                <a:cs typeface="+mn-cs"/>
              </a:rPr>
              <a:t> </a:t>
            </a:r>
            <a:endParaRPr kumimoji="0" lang="de-DE" sz="18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17" name="Textplatzhalter 23">
            <a:extLst>
              <a:ext uri="{FF2B5EF4-FFF2-40B4-BE49-F238E27FC236}">
                <a16:creationId xmlns:a16="http://schemas.microsoft.com/office/drawing/2014/main" id="{25560E2B-BC3A-4146-BF02-6E00A28452B9}"/>
              </a:ext>
            </a:extLst>
          </p:cNvPr>
          <p:cNvSpPr txBox="1">
            <a:spLocks/>
          </p:cNvSpPr>
          <p:nvPr/>
        </p:nvSpPr>
        <p:spPr>
          <a:xfrm>
            <a:off x="371475" y="2353537"/>
            <a:ext cx="2700338" cy="3924032"/>
          </a:xfrm>
          <a:prstGeom prst="rect">
            <a:avLst/>
          </a:prstGeom>
        </p:spPr>
        <p:txBody>
          <a:bodyPr vert="horz" lIns="0" tIns="0" rIns="0" bIns="0" rtlCol="0" anchor="t" anchorCtr="0">
            <a:noAutofit/>
          </a:bodyPr>
          <a:lstStyle>
            <a:lvl1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j-ea"/>
                <a:cs typeface="+mj-cs"/>
              </a:defRPr>
            </a:lvl1pPr>
            <a:lvl2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2pPr>
            <a:lvl3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3pPr>
            <a:lvl4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4pPr>
            <a:lvl5pPr marL="182563" indent="-182563" algn="l" defTabSz="914400" rtl="0" eaLnBrk="1" latinLnBrk="0" hangingPunct="1">
              <a:lnSpc>
                <a:spcPct val="100000"/>
              </a:lnSpc>
              <a:spcBef>
                <a:spcPts val="0"/>
              </a:spcBef>
              <a:buFont typeface="Arial" panose="020B0604020202020204" pitchFamily="34" charset="0"/>
              <a:buChar char="•"/>
              <a:tabLst/>
              <a:defRPr lang="de-DE"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white"/>
              </a:solidFill>
              <a:effectLst/>
              <a:uLnTx/>
              <a:uFillTx/>
              <a:latin typeface="Franklin Gothic Book"/>
              <a:ea typeface="Segoe UI Black"/>
              <a:cs typeface="+mj-cs"/>
            </a:endParaRPr>
          </a:p>
        </p:txBody>
      </p:sp>
      <p:sp>
        <p:nvSpPr>
          <p:cNvPr id="13" name="Foliennummernplatzhalter 5">
            <a:extLst>
              <a:ext uri="{FF2B5EF4-FFF2-40B4-BE49-F238E27FC236}">
                <a16:creationId xmlns:a16="http://schemas.microsoft.com/office/drawing/2014/main" id="{4D0AFD80-6728-44BD-9187-A9A6F5B47794}"/>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chemeClr val="bg1"/>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000" b="0" i="0" u="none" strike="noStrike" kern="1200" cap="none" spc="0" normalizeH="0" baseline="0" noProof="0" dirty="0">
              <a:ln>
                <a:noFill/>
              </a:ln>
              <a:solidFill>
                <a:schemeClr val="bg1"/>
              </a:solidFill>
              <a:effectLst/>
              <a:uLnTx/>
              <a:uFillTx/>
              <a:latin typeface="Franklin Gothic Book"/>
              <a:ea typeface="Segoe UI Historic"/>
              <a:cs typeface="+mn-cs"/>
            </a:endParaRPr>
          </a:p>
        </p:txBody>
      </p:sp>
      <p:sp>
        <p:nvSpPr>
          <p:cNvPr id="3" name="Espace réservé du texte 2">
            <a:extLst>
              <a:ext uri="{FF2B5EF4-FFF2-40B4-BE49-F238E27FC236}">
                <a16:creationId xmlns:a16="http://schemas.microsoft.com/office/drawing/2014/main" id="{4FB7E1E7-A509-4A7F-8D85-E39C78EAE5F9}"/>
              </a:ext>
            </a:extLst>
          </p:cNvPr>
          <p:cNvSpPr>
            <a:spLocks noGrp="1" noChangeArrowheads="1"/>
          </p:cNvSpPr>
          <p:nvPr>
            <p:ph type="body" sz="quarter" idx="13"/>
          </p:nvPr>
        </p:nvSpPr>
        <p:spPr bwMode="auto">
          <a:xfrm>
            <a:off x="371475" y="2487047"/>
            <a:ext cx="2700338"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b="0" i="0" u="none" strike="noStrike" cap="none" normalizeH="0" baseline="0" dirty="0">
                <a:ln>
                  <a:noFill/>
                </a:ln>
                <a:effectLst/>
                <a:ea typeface="Calibri" panose="020F0502020204030204" pitchFamily="34" charset="0"/>
                <a:cs typeface="Arial" panose="020B0604020202020204" pitchFamily="34" charset="0"/>
              </a:rPr>
              <a:t>Park Bench est une table collective qui se dégage un sentiment d’informalité propice aux espaces ouverts.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b="0" i="0" u="none" strike="noStrike" cap="none" normalizeH="0" baseline="0" dirty="0">
              <a:ln>
                <a:noFill/>
              </a:ln>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b="0" i="0" strike="noStrike" cap="none" normalizeH="0" baseline="0" dirty="0">
                <a:ln>
                  <a:noFill/>
                </a:ln>
                <a:effectLst/>
                <a:ea typeface="Calibri" panose="020F0502020204030204" pitchFamily="34" charset="0"/>
                <a:cs typeface="Arial" panose="020B0604020202020204" pitchFamily="34" charset="0"/>
              </a:rPr>
              <a:t>Grâce à une esthétique décontractée, elle invite chacun à s’y arrêter, s’assoir ensemble et prendre un moment pour réfléchir et partager des idées / expériences.</a:t>
            </a:r>
            <a:br>
              <a:rPr kumimoji="0" lang="fr-FR"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fr-FR" altLang="en-US" b="0" i="0" u="none" strike="noStrike" cap="none" normalizeH="0" baseline="0" dirty="0">
              <a:ln>
                <a:noFill/>
              </a:ln>
              <a:solidFill>
                <a:schemeClr val="tx1"/>
              </a:solidFill>
              <a:effectLst/>
              <a:latin typeface="Arial" panose="020B0604020202020204" pitchFamily="34" charset="0"/>
            </a:endParaRPr>
          </a:p>
        </p:txBody>
      </p:sp>
      <p:pic>
        <p:nvPicPr>
          <p:cNvPr id="10" name="Afbeelding 5">
            <a:extLst>
              <a:ext uri="{FF2B5EF4-FFF2-40B4-BE49-F238E27FC236}">
                <a16:creationId xmlns:a16="http://schemas.microsoft.com/office/drawing/2014/main" id="{BD76A8CF-48E2-4B3A-98A7-D23AD56DFA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87713" y="0"/>
            <a:ext cx="8904287" cy="6876724"/>
          </a:xfrm>
          <a:prstGeom prst="rect">
            <a:avLst/>
          </a:prstGeom>
        </p:spPr>
      </p:pic>
    </p:spTree>
    <p:extLst>
      <p:ext uri="{BB962C8B-B14F-4D97-AF65-F5344CB8AC3E}">
        <p14:creationId xmlns:p14="http://schemas.microsoft.com/office/powerpoint/2010/main" val="354791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p:txBody>
          <a:bodyPr/>
          <a:lstStyle/>
          <a:p>
            <a:r>
              <a:rPr lang="en-GB" dirty="0" err="1">
                <a:solidFill>
                  <a:schemeClr val="accent6"/>
                </a:solidFill>
              </a:rPr>
              <a:t>Détails</a:t>
            </a:r>
            <a:r>
              <a:rPr lang="en-GB" dirty="0">
                <a:solidFill>
                  <a:schemeClr val="accent6"/>
                </a:solidFill>
              </a:rPr>
              <a:t> </a:t>
            </a:r>
            <a:r>
              <a:rPr lang="en-GB" dirty="0" err="1">
                <a:solidFill>
                  <a:schemeClr val="accent6"/>
                </a:solidFill>
              </a:rPr>
              <a:t>soignés</a:t>
            </a:r>
            <a:br>
              <a:rPr lang="en-GB" dirty="0"/>
            </a:br>
            <a:br>
              <a:rPr lang="en-GB" dirty="0"/>
            </a:br>
            <a:br>
              <a:rPr lang="en-US" altLang="de-DE" dirty="0">
                <a:solidFill>
                  <a:schemeClr val="accent3"/>
                </a:solidFill>
              </a:rPr>
            </a:br>
            <a:endParaRPr lang="en-US" dirty="0"/>
          </a:p>
        </p:txBody>
      </p:sp>
      <p:sp>
        <p:nvSpPr>
          <p:cNvPr id="8" name="Textplatzhalter 5">
            <a:extLst>
              <a:ext uri="{FF2B5EF4-FFF2-40B4-BE49-F238E27FC236}">
                <a16:creationId xmlns:a16="http://schemas.microsoft.com/office/drawing/2014/main" id="{8F3CDEF2-2449-D14C-A841-6C9F2F37CC58}"/>
              </a:ext>
            </a:extLst>
          </p:cNvPr>
          <p:cNvSpPr txBox="1">
            <a:spLocks/>
          </p:cNvSpPr>
          <p:nvPr/>
        </p:nvSpPr>
        <p:spPr>
          <a:xfrm>
            <a:off x="1882776" y="1371601"/>
            <a:ext cx="4700573"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4" name="Rechteck 3">
            <a:extLst>
              <a:ext uri="{FF2B5EF4-FFF2-40B4-BE49-F238E27FC236}">
                <a16:creationId xmlns:a16="http://schemas.microsoft.com/office/drawing/2014/main" id="{EA95CACB-B861-5C4A-B07E-63BCDC8D62FA}"/>
              </a:ext>
            </a:extLst>
          </p:cNvPr>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webkit-standard"/>
                <a:ea typeface="Segoe UI Historic"/>
                <a:cs typeface="+mn-cs"/>
              </a:rPr>
              <a:t> </a:t>
            </a:r>
            <a:endParaRPr kumimoji="0" lang="de-DE" sz="18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17" name="Textplatzhalter 23">
            <a:extLst>
              <a:ext uri="{FF2B5EF4-FFF2-40B4-BE49-F238E27FC236}">
                <a16:creationId xmlns:a16="http://schemas.microsoft.com/office/drawing/2014/main" id="{25560E2B-BC3A-4146-BF02-6E00A28452B9}"/>
              </a:ext>
            </a:extLst>
          </p:cNvPr>
          <p:cNvSpPr txBox="1">
            <a:spLocks/>
          </p:cNvSpPr>
          <p:nvPr/>
        </p:nvSpPr>
        <p:spPr>
          <a:xfrm>
            <a:off x="371474" y="2168923"/>
            <a:ext cx="2861471" cy="4051269"/>
          </a:xfrm>
          <a:prstGeom prst="rect">
            <a:avLst/>
          </a:prstGeom>
        </p:spPr>
        <p:txBody>
          <a:bodyPr vert="horz" lIns="0" tIns="0" rIns="0" bIns="0" rtlCol="0" anchor="t" anchorCtr="0">
            <a:noAutofit/>
          </a:bodyPr>
          <a:lstStyle>
            <a:lvl1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j-ea"/>
                <a:cs typeface="+mj-cs"/>
              </a:defRPr>
            </a:lvl1pPr>
            <a:lvl2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2pPr>
            <a:lvl3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3pPr>
            <a:lvl4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4pPr>
            <a:lvl5pPr marL="182563" indent="-182563" algn="l" defTabSz="914400" rtl="0" eaLnBrk="1" latinLnBrk="0" hangingPunct="1">
              <a:lnSpc>
                <a:spcPct val="100000"/>
              </a:lnSpc>
              <a:spcBef>
                <a:spcPts val="0"/>
              </a:spcBef>
              <a:buFont typeface="Arial" panose="020B0604020202020204" pitchFamily="34" charset="0"/>
              <a:buChar char="•"/>
              <a:tabLst/>
              <a:defRPr lang="de-DE"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white"/>
              </a:solidFill>
              <a:effectLst/>
              <a:uLnTx/>
              <a:uFillTx/>
              <a:latin typeface="Franklin Gothic Book"/>
              <a:ea typeface="Segoe UI Black"/>
              <a:cs typeface="+mj-cs"/>
            </a:endParaRPr>
          </a:p>
        </p:txBody>
      </p:sp>
      <p:sp>
        <p:nvSpPr>
          <p:cNvPr id="12" name="Foliennummernplatzhalter 5">
            <a:extLst>
              <a:ext uri="{FF2B5EF4-FFF2-40B4-BE49-F238E27FC236}">
                <a16:creationId xmlns:a16="http://schemas.microsoft.com/office/drawing/2014/main" id="{A0A57078-039E-408E-9231-4728499B007F}"/>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chemeClr val="bg1"/>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000" b="0" i="0" u="none" strike="noStrike" kern="1200" cap="none" spc="0" normalizeH="0" baseline="0" noProof="0" dirty="0">
              <a:ln>
                <a:noFill/>
              </a:ln>
              <a:solidFill>
                <a:schemeClr val="bg1"/>
              </a:solidFill>
              <a:effectLst/>
              <a:uLnTx/>
              <a:uFillTx/>
              <a:latin typeface="Franklin Gothic Book"/>
              <a:ea typeface="Segoe UI Historic"/>
              <a:cs typeface="+mn-cs"/>
            </a:endParaRPr>
          </a:p>
        </p:txBody>
      </p:sp>
      <p:sp>
        <p:nvSpPr>
          <p:cNvPr id="2" name="Espace réservé du texte 1">
            <a:extLst>
              <a:ext uri="{FF2B5EF4-FFF2-40B4-BE49-F238E27FC236}">
                <a16:creationId xmlns:a16="http://schemas.microsoft.com/office/drawing/2014/main" id="{C2847C4B-AFC8-414D-B8D2-397C71336584}"/>
              </a:ext>
            </a:extLst>
          </p:cNvPr>
          <p:cNvSpPr>
            <a:spLocks noGrp="1" noChangeArrowheads="1"/>
          </p:cNvSpPr>
          <p:nvPr>
            <p:ph type="body" sz="quarter" idx="13"/>
          </p:nvPr>
        </p:nvSpPr>
        <p:spPr bwMode="auto">
          <a:xfrm>
            <a:off x="371475" y="2415148"/>
            <a:ext cx="270033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b="0" i="0" strike="noStrike" cap="none" normalizeH="0" baseline="0" dirty="0">
                <a:ln>
                  <a:noFill/>
                </a:ln>
                <a:effectLst/>
                <a:ea typeface="Calibri" panose="020F0502020204030204" pitchFamily="34" charset="0"/>
                <a:cs typeface="Arial" panose="020B0604020202020204" pitchFamily="34" charset="0"/>
              </a:rPr>
              <a:t>Park Bench dispose de différente</a:t>
            </a:r>
            <a:r>
              <a:rPr lang="fr-FR" altLang="en-US" dirty="0">
                <a:ea typeface="Calibri" panose="020F0502020204030204" pitchFamily="34" charset="0"/>
                <a:cs typeface="Arial" panose="020B0604020202020204" pitchFamily="34" charset="0"/>
              </a:rPr>
              <a:t>s solutions de rangement pour soutenir la collaboration spontanée.</a:t>
            </a:r>
          </a:p>
          <a:p>
            <a:pPr marL="0" marR="0" lvl="0" indent="0" algn="l" defTabSz="914400" rtl="0" eaLnBrk="0" fontAlgn="base" latinLnBrk="0" hangingPunct="0">
              <a:lnSpc>
                <a:spcPct val="100000"/>
              </a:lnSpc>
              <a:spcBef>
                <a:spcPct val="0"/>
              </a:spcBef>
              <a:spcAft>
                <a:spcPct val="0"/>
              </a:spcAft>
              <a:buClrTx/>
              <a:buSzTx/>
              <a:buFontTx/>
              <a:buNone/>
              <a:tabLst/>
            </a:pPr>
            <a:r>
              <a:rPr lang="fr-FR" altLang="en-US" dirty="0">
                <a:ea typeface="Calibri" panose="020F0502020204030204" pitchFamily="34" charset="0"/>
                <a:cs typeface="Arial" panose="020B0604020202020204" pitchFamily="34" charset="0"/>
              </a:rPr>
              <a:t>Park Bench offre des patères pouvant supporter jusque 5 kg pour accrocher vos sacs, ainsi qu’un repose pieds avec plateforme pour y déposer vos accessoires plus lourds.</a:t>
            </a:r>
            <a:endParaRPr kumimoji="0" lang="fr-FR" altLang="en-US" sz="1800" b="0" i="0" strike="noStrike" cap="none" normalizeH="0" baseline="0" dirty="0">
              <a:ln>
                <a:noFill/>
              </a:ln>
              <a:effectLst/>
              <a:latin typeface="Arial" panose="020B0604020202020204" pitchFamily="34" charset="0"/>
            </a:endParaRPr>
          </a:p>
        </p:txBody>
      </p:sp>
      <p:pic>
        <p:nvPicPr>
          <p:cNvPr id="3" name="Afbeelding 2">
            <a:extLst>
              <a:ext uri="{FF2B5EF4-FFF2-40B4-BE49-F238E27FC236}">
                <a16:creationId xmlns:a16="http://schemas.microsoft.com/office/drawing/2014/main" id="{6F528BA9-3A35-4305-BF2F-E74F07C21B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9974" y="799911"/>
            <a:ext cx="7829152" cy="5312653"/>
          </a:xfrm>
          <a:prstGeom prst="rect">
            <a:avLst/>
          </a:prstGeom>
        </p:spPr>
      </p:pic>
    </p:spTree>
    <p:extLst>
      <p:ext uri="{BB962C8B-B14F-4D97-AF65-F5344CB8AC3E}">
        <p14:creationId xmlns:p14="http://schemas.microsoft.com/office/powerpoint/2010/main" val="380806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a:xfrm>
            <a:off x="371476" y="1484314"/>
            <a:ext cx="2865338" cy="811846"/>
          </a:xfrm>
        </p:spPr>
        <p:txBody>
          <a:bodyPr/>
          <a:lstStyle/>
          <a:p>
            <a:r>
              <a:rPr lang="en-US" altLang="de-DE" dirty="0" err="1">
                <a:solidFill>
                  <a:schemeClr val="accent6"/>
                </a:solidFill>
              </a:rPr>
              <a:t>Pourquoi</a:t>
            </a:r>
            <a:r>
              <a:rPr lang="en-US" altLang="de-DE" dirty="0">
                <a:solidFill>
                  <a:schemeClr val="accent6"/>
                </a:solidFill>
              </a:rPr>
              <a:t> Park Bench?</a:t>
            </a:r>
            <a:endParaRPr lang="en-US" dirty="0">
              <a:solidFill>
                <a:schemeClr val="accent6"/>
              </a:solidFill>
            </a:endParaRPr>
          </a:p>
        </p:txBody>
      </p:sp>
      <p:sp>
        <p:nvSpPr>
          <p:cNvPr id="3" name="Fußzeilenplatzhalter 2">
            <a:extLst>
              <a:ext uri="{FF2B5EF4-FFF2-40B4-BE49-F238E27FC236}">
                <a16:creationId xmlns:a16="http://schemas.microsoft.com/office/drawing/2014/main" id="{C6399DE6-151C-47FA-91C8-0C99B8B1079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Franklin Gothic Book"/>
                <a:ea typeface="Segoe UI Historic"/>
                <a:cs typeface="+mn-cs"/>
              </a:rPr>
              <a:t>Seating Leadership 2020</a:t>
            </a:r>
            <a:endParaRPr kumimoji="0" lang="de-DE" sz="1200" b="0" i="0" u="none" strike="noStrike" kern="1200" cap="none" spc="0" normalizeH="0" baseline="0" noProof="0" dirty="0">
              <a:ln>
                <a:noFill/>
              </a:ln>
              <a:solidFill>
                <a:prstClr val="white"/>
              </a:solidFill>
              <a:effectLst/>
              <a:uLnTx/>
              <a:uFillTx/>
              <a:latin typeface="Franklin Gothic Book"/>
              <a:ea typeface="Segoe UI Historic"/>
              <a:cs typeface="+mn-cs"/>
            </a:endParaRPr>
          </a:p>
        </p:txBody>
      </p:sp>
      <p:sp>
        <p:nvSpPr>
          <p:cNvPr id="2" name="Datumsplatzhalter 1">
            <a:extLst>
              <a:ext uri="{FF2B5EF4-FFF2-40B4-BE49-F238E27FC236}">
                <a16:creationId xmlns:a16="http://schemas.microsoft.com/office/drawing/2014/main" id="{45287EB2-FA9A-4273-9029-2184F39BEB6F}"/>
              </a:ext>
            </a:extLst>
          </p:cNvPr>
          <p:cNvSpPr>
            <a:spLocks noGrp="1"/>
          </p:cNvSpPr>
          <p:nvPr>
            <p:ph type="dt" sz="half" idx="4294967295"/>
          </p:nvPr>
        </p:nvSpPr>
        <p:spPr>
          <a:xfrm>
            <a:off x="0" y="6858000"/>
            <a:ext cx="2743200" cy="4048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9812FE-C1C9-4A18-B54E-EAA5E0AC2374}" type="datetime4">
              <a:rPr kumimoji="0" lang="en-US" sz="16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l" defTabSz="914400" rtl="0" eaLnBrk="1" fontAlgn="auto" latinLnBrk="0" hangingPunct="1">
                <a:lnSpc>
                  <a:spcPct val="100000"/>
                </a:lnSpc>
                <a:spcBef>
                  <a:spcPts val="0"/>
                </a:spcBef>
                <a:spcAft>
                  <a:spcPts val="0"/>
                </a:spcAft>
                <a:buClrTx/>
                <a:buSzTx/>
                <a:buFontTx/>
                <a:buNone/>
                <a:tabLst/>
                <a:defRPr/>
              </a:pPr>
              <a:t>January 22, 2021</a:t>
            </a:fld>
            <a:endParaRPr kumimoji="0" lang="de-DE" sz="16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8" name="Textplatzhalter 5">
            <a:extLst>
              <a:ext uri="{FF2B5EF4-FFF2-40B4-BE49-F238E27FC236}">
                <a16:creationId xmlns:a16="http://schemas.microsoft.com/office/drawing/2014/main" id="{8F3CDEF2-2449-D14C-A841-6C9F2F37CC58}"/>
              </a:ext>
            </a:extLst>
          </p:cNvPr>
          <p:cNvSpPr txBox="1">
            <a:spLocks/>
          </p:cNvSpPr>
          <p:nvPr/>
        </p:nvSpPr>
        <p:spPr>
          <a:xfrm>
            <a:off x="1882776" y="1371601"/>
            <a:ext cx="4700573"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21" name="Textplatzhalter 5">
            <a:extLst>
              <a:ext uri="{FF2B5EF4-FFF2-40B4-BE49-F238E27FC236}">
                <a16:creationId xmlns:a16="http://schemas.microsoft.com/office/drawing/2014/main" id="{D1ECE256-F155-3C4F-B47F-44829C22968B}"/>
              </a:ext>
            </a:extLst>
          </p:cNvPr>
          <p:cNvSpPr txBox="1">
            <a:spLocks/>
          </p:cNvSpPr>
          <p:nvPr/>
        </p:nvSpPr>
        <p:spPr>
          <a:xfrm>
            <a:off x="930034" y="3483571"/>
            <a:ext cx="1494567"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22" name="Titel 4">
            <a:extLst>
              <a:ext uri="{FF2B5EF4-FFF2-40B4-BE49-F238E27FC236}">
                <a16:creationId xmlns:a16="http://schemas.microsoft.com/office/drawing/2014/main" id="{F3E56D37-BB85-874B-A3B4-C057058A4F90}"/>
              </a:ext>
            </a:extLst>
          </p:cNvPr>
          <p:cNvSpPr txBox="1">
            <a:spLocks/>
          </p:cNvSpPr>
          <p:nvPr/>
        </p:nvSpPr>
        <p:spPr>
          <a:xfrm>
            <a:off x="930034" y="3093046"/>
            <a:ext cx="729985"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12" name="Foliennummernplatzhalter 5">
            <a:extLst>
              <a:ext uri="{FF2B5EF4-FFF2-40B4-BE49-F238E27FC236}">
                <a16:creationId xmlns:a16="http://schemas.microsoft.com/office/drawing/2014/main" id="{5F082AA7-3650-4C16-BA53-A581986D1125}"/>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
        <p:nvSpPr>
          <p:cNvPr id="4" name="Rechthoek 3">
            <a:extLst>
              <a:ext uri="{FF2B5EF4-FFF2-40B4-BE49-F238E27FC236}">
                <a16:creationId xmlns:a16="http://schemas.microsoft.com/office/drawing/2014/main" id="{99A778A1-3EFC-4D56-9EA0-70D577973FD1}"/>
              </a:ext>
            </a:extLst>
          </p:cNvPr>
          <p:cNvSpPr/>
          <p:nvPr/>
        </p:nvSpPr>
        <p:spPr>
          <a:xfrm>
            <a:off x="3638550" y="1484314"/>
            <a:ext cx="8170755" cy="4927183"/>
          </a:xfrm>
          <a:prstGeom prst="rect">
            <a:avLst/>
          </a:prstGeom>
        </p:spPr>
        <p:txBody>
          <a:bodyPr wrap="square">
            <a:spAutoFit/>
          </a:bodyPr>
          <a:lstStyle/>
          <a:p>
            <a:pPr>
              <a:lnSpc>
                <a:spcPct val="107000"/>
              </a:lnSpc>
              <a:spcAft>
                <a:spcPts val="800"/>
              </a:spcAft>
            </a:pPr>
            <a:r>
              <a:rPr lang="fr-FR" b="1" dirty="0" err="1">
                <a:ea typeface="Calibri" panose="020F0502020204030204" pitchFamily="34" charset="0"/>
                <a:cs typeface="Arial" panose="020B0604020202020204" pitchFamily="34" charset="0"/>
              </a:rPr>
              <a:t>Intuity</a:t>
            </a:r>
            <a:r>
              <a:rPr lang="fr-FR" b="1" dirty="0">
                <a:ea typeface="Calibri" panose="020F0502020204030204" pitchFamily="34" charset="0"/>
                <a:cs typeface="Arial" panose="020B0604020202020204" pitchFamily="34" charset="0"/>
              </a:rPr>
              <a:t> Family</a:t>
            </a:r>
            <a:br>
              <a:rPr lang="fr-FR" dirty="0">
                <a:ea typeface="Calibri" panose="020F0502020204030204" pitchFamily="34" charset="0"/>
                <a:cs typeface="Arial" panose="020B0604020202020204" pitchFamily="34" charset="0"/>
              </a:rPr>
            </a:br>
            <a:r>
              <a:rPr lang="fr-FR" dirty="0">
                <a:ea typeface="Calibri" panose="020F0502020204030204" pitchFamily="34" charset="0"/>
                <a:cs typeface="Arial" panose="020B0604020202020204" pitchFamily="34" charset="0"/>
              </a:rPr>
              <a:t>Membre de la famille </a:t>
            </a:r>
            <a:r>
              <a:rPr lang="fr-FR" dirty="0" err="1">
                <a:ea typeface="Calibri" panose="020F0502020204030204" pitchFamily="34" charset="0"/>
                <a:cs typeface="Arial" panose="020B0604020202020204" pitchFamily="34" charset="0"/>
              </a:rPr>
              <a:t>Intuity</a:t>
            </a:r>
            <a:r>
              <a:rPr lang="fr-FR" dirty="0">
                <a:ea typeface="Calibri" panose="020F0502020204030204" pitchFamily="34" charset="0"/>
                <a:cs typeface="Arial" panose="020B0604020202020204" pitchFamily="34" charset="0"/>
              </a:rPr>
              <a:t>, Park Bench hérite du langage design du programme. Il permet de créer des espaces informels efficaces pour le travail en groupe ou individuel.</a:t>
            </a:r>
          </a:p>
          <a:p>
            <a:pPr>
              <a:lnSpc>
                <a:spcPct val="107000"/>
              </a:lnSpc>
              <a:spcAft>
                <a:spcPts val="800"/>
              </a:spcAft>
            </a:pPr>
            <a:endParaRPr lang="fr-FR" dirty="0">
              <a:ea typeface="Calibri" panose="020F0502020204030204" pitchFamily="34" charset="0"/>
              <a:cs typeface="Arial" panose="020B0604020202020204" pitchFamily="34" charset="0"/>
            </a:endParaRPr>
          </a:p>
          <a:p>
            <a:pPr>
              <a:lnSpc>
                <a:spcPct val="107000"/>
              </a:lnSpc>
              <a:spcAft>
                <a:spcPts val="800"/>
              </a:spcAft>
            </a:pPr>
            <a:r>
              <a:rPr lang="fr-FR" b="1" dirty="0">
                <a:ea typeface="Calibri" panose="020F0502020204030204" pitchFamily="34" charset="0"/>
                <a:cs typeface="Arial" panose="020B0604020202020204" pitchFamily="34" charset="0"/>
              </a:rPr>
              <a:t>Un design collectif</a:t>
            </a:r>
            <a:br>
              <a:rPr lang="fr-FR" dirty="0">
                <a:ea typeface="Calibri" panose="020F0502020204030204" pitchFamily="34" charset="0"/>
                <a:cs typeface="Arial" panose="020B0604020202020204" pitchFamily="34" charset="0"/>
              </a:rPr>
            </a:br>
            <a:r>
              <a:rPr lang="fr-FR" dirty="0">
                <a:ea typeface="Calibri" panose="020F0502020204030204" pitchFamily="34" charset="0"/>
                <a:cs typeface="Arial" panose="020B0604020202020204" pitchFamily="34" charset="0"/>
              </a:rPr>
              <a:t>Un design frais et décontracté permettant de créer est des espaces informels ouverts. Park Bench crée un environnement collaboratif qui encourage la création, favorise la socialisation et où émerge les idées.</a:t>
            </a:r>
          </a:p>
          <a:p>
            <a:pPr>
              <a:lnSpc>
                <a:spcPct val="107000"/>
              </a:lnSpc>
              <a:spcAft>
                <a:spcPts val="800"/>
              </a:spcAft>
            </a:pPr>
            <a:endParaRPr lang="fr-FR" b="1" dirty="0">
              <a:ea typeface="Calibri" panose="020F0502020204030204" pitchFamily="34" charset="0"/>
              <a:cs typeface="Arial" panose="020B0604020202020204" pitchFamily="34" charset="0"/>
            </a:endParaRPr>
          </a:p>
          <a:p>
            <a:pPr>
              <a:lnSpc>
                <a:spcPct val="107000"/>
              </a:lnSpc>
              <a:spcAft>
                <a:spcPts val="800"/>
              </a:spcAft>
            </a:pPr>
            <a:r>
              <a:rPr lang="fr-FR" b="1" dirty="0">
                <a:ea typeface="Calibri" panose="020F0502020204030204" pitchFamily="34" charset="0"/>
                <a:cs typeface="Arial" panose="020B0604020202020204" pitchFamily="34" charset="0"/>
              </a:rPr>
              <a:t>Composez votre espace</a:t>
            </a:r>
            <a:br>
              <a:rPr lang="fr-FR" dirty="0">
                <a:ea typeface="Calibri" panose="020F0502020204030204" pitchFamily="34" charset="0"/>
                <a:cs typeface="Arial" panose="020B0604020202020204" pitchFamily="34" charset="0"/>
              </a:rPr>
            </a:br>
            <a:r>
              <a:rPr lang="fr-FR" dirty="0">
                <a:ea typeface="Calibri" panose="020F0502020204030204" pitchFamily="34" charset="0"/>
                <a:cs typeface="Arial" panose="020B0604020202020204" pitchFamily="34" charset="0"/>
              </a:rPr>
              <a:t>Park Bench offre une large palette d’accessoires répondant aux différents modes de travail et aux différentes activités. Le programme est souligné par un piètement unique et une multitude d’option de finition pour créer un espace chaleureux et stimulant.</a:t>
            </a:r>
          </a:p>
        </p:txBody>
      </p:sp>
    </p:spTree>
    <p:extLst>
      <p:ext uri="{BB962C8B-B14F-4D97-AF65-F5344CB8AC3E}">
        <p14:creationId xmlns:p14="http://schemas.microsoft.com/office/powerpoint/2010/main" val="418745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a:xfrm>
            <a:off x="371475" y="1484314"/>
            <a:ext cx="2700338" cy="811846"/>
          </a:xfrm>
        </p:spPr>
        <p:txBody>
          <a:bodyPr/>
          <a:lstStyle/>
          <a:p>
            <a:r>
              <a:rPr lang="en-US" altLang="de-DE" dirty="0" err="1">
                <a:solidFill>
                  <a:schemeClr val="accent6"/>
                </a:solidFill>
              </a:rPr>
              <a:t>Flexibilité</a:t>
            </a:r>
            <a:r>
              <a:rPr lang="en-US" altLang="de-DE" dirty="0">
                <a:solidFill>
                  <a:schemeClr val="accent6"/>
                </a:solidFill>
              </a:rPr>
              <a:t> dans les </a:t>
            </a:r>
            <a:r>
              <a:rPr lang="en-US" altLang="de-DE" dirty="0" err="1">
                <a:solidFill>
                  <a:schemeClr val="accent6"/>
                </a:solidFill>
              </a:rPr>
              <a:t>bureaux</a:t>
            </a:r>
            <a:r>
              <a:rPr lang="en-US" altLang="de-DE" dirty="0">
                <a:solidFill>
                  <a:schemeClr val="accent6"/>
                </a:solidFill>
              </a:rPr>
              <a:t> post-</a:t>
            </a:r>
            <a:r>
              <a:rPr lang="en-US" altLang="de-DE" dirty="0" err="1">
                <a:solidFill>
                  <a:schemeClr val="accent6"/>
                </a:solidFill>
              </a:rPr>
              <a:t>Covid</a:t>
            </a:r>
            <a:endParaRPr lang="en-US" dirty="0">
              <a:solidFill>
                <a:schemeClr val="accent6"/>
              </a:solidFill>
            </a:endParaRPr>
          </a:p>
        </p:txBody>
      </p:sp>
      <p:sp>
        <p:nvSpPr>
          <p:cNvPr id="3" name="Fußzeilenplatzhalter 2">
            <a:extLst>
              <a:ext uri="{FF2B5EF4-FFF2-40B4-BE49-F238E27FC236}">
                <a16:creationId xmlns:a16="http://schemas.microsoft.com/office/drawing/2014/main" id="{C6399DE6-151C-47FA-91C8-0C99B8B1079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white"/>
              </a:solidFill>
              <a:effectLst/>
              <a:uLnTx/>
              <a:uFillTx/>
              <a:latin typeface="Franklin Gothic Book"/>
              <a:ea typeface="Segoe UI Historic"/>
              <a:cs typeface="+mn-cs"/>
            </a:endParaRPr>
          </a:p>
        </p:txBody>
      </p:sp>
      <p:sp>
        <p:nvSpPr>
          <p:cNvPr id="2" name="Datumsplatzhalter 1">
            <a:extLst>
              <a:ext uri="{FF2B5EF4-FFF2-40B4-BE49-F238E27FC236}">
                <a16:creationId xmlns:a16="http://schemas.microsoft.com/office/drawing/2014/main" id="{45287EB2-FA9A-4273-9029-2184F39BEB6F}"/>
              </a:ext>
            </a:extLst>
          </p:cNvPr>
          <p:cNvSpPr>
            <a:spLocks noGrp="1"/>
          </p:cNvSpPr>
          <p:nvPr>
            <p:ph type="dt" sz="half" idx="4294967295"/>
          </p:nvPr>
        </p:nvSpPr>
        <p:spPr>
          <a:xfrm>
            <a:off x="0" y="6858000"/>
            <a:ext cx="2743200" cy="4048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9812FE-C1C9-4A18-B54E-EAA5E0AC2374}" type="datetime4">
              <a:rPr kumimoji="0" lang="en-US" sz="16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l" defTabSz="914400" rtl="0" eaLnBrk="1" fontAlgn="auto" latinLnBrk="0" hangingPunct="1">
                <a:lnSpc>
                  <a:spcPct val="100000"/>
                </a:lnSpc>
                <a:spcBef>
                  <a:spcPts val="0"/>
                </a:spcBef>
                <a:spcAft>
                  <a:spcPts val="0"/>
                </a:spcAft>
                <a:buClrTx/>
                <a:buSzTx/>
                <a:buFontTx/>
                <a:buNone/>
                <a:tabLst/>
                <a:defRPr/>
              </a:pPr>
              <a:t>January 22, 2021</a:t>
            </a:fld>
            <a:endParaRPr kumimoji="0" lang="de-DE" sz="16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8" name="Textplatzhalter 5">
            <a:extLst>
              <a:ext uri="{FF2B5EF4-FFF2-40B4-BE49-F238E27FC236}">
                <a16:creationId xmlns:a16="http://schemas.microsoft.com/office/drawing/2014/main" id="{8F3CDEF2-2449-D14C-A841-6C9F2F37CC58}"/>
              </a:ext>
            </a:extLst>
          </p:cNvPr>
          <p:cNvSpPr txBox="1">
            <a:spLocks/>
          </p:cNvSpPr>
          <p:nvPr/>
        </p:nvSpPr>
        <p:spPr>
          <a:xfrm>
            <a:off x="1882776" y="1371601"/>
            <a:ext cx="4700573"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21" name="Textplatzhalter 5">
            <a:extLst>
              <a:ext uri="{FF2B5EF4-FFF2-40B4-BE49-F238E27FC236}">
                <a16:creationId xmlns:a16="http://schemas.microsoft.com/office/drawing/2014/main" id="{D1ECE256-F155-3C4F-B47F-44829C22968B}"/>
              </a:ext>
            </a:extLst>
          </p:cNvPr>
          <p:cNvSpPr txBox="1">
            <a:spLocks/>
          </p:cNvSpPr>
          <p:nvPr/>
        </p:nvSpPr>
        <p:spPr>
          <a:xfrm>
            <a:off x="930034" y="3483571"/>
            <a:ext cx="1494567"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22" name="Titel 4">
            <a:extLst>
              <a:ext uri="{FF2B5EF4-FFF2-40B4-BE49-F238E27FC236}">
                <a16:creationId xmlns:a16="http://schemas.microsoft.com/office/drawing/2014/main" id="{F3E56D37-BB85-874B-A3B4-C057058A4F90}"/>
              </a:ext>
            </a:extLst>
          </p:cNvPr>
          <p:cNvSpPr txBox="1">
            <a:spLocks/>
          </p:cNvSpPr>
          <p:nvPr/>
        </p:nvSpPr>
        <p:spPr>
          <a:xfrm>
            <a:off x="930034" y="3093046"/>
            <a:ext cx="729985"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11" name="Textplatzhalter 23">
            <a:extLst>
              <a:ext uri="{FF2B5EF4-FFF2-40B4-BE49-F238E27FC236}">
                <a16:creationId xmlns:a16="http://schemas.microsoft.com/office/drawing/2014/main" id="{3171842C-3163-494D-902E-83EB23E51E09}"/>
              </a:ext>
            </a:extLst>
          </p:cNvPr>
          <p:cNvSpPr>
            <a:spLocks noGrp="1"/>
          </p:cNvSpPr>
          <p:nvPr>
            <p:ph type="body" sz="quarter" idx="13"/>
          </p:nvPr>
        </p:nvSpPr>
        <p:spPr>
          <a:xfrm>
            <a:off x="371475" y="2384425"/>
            <a:ext cx="2700338" cy="4105275"/>
          </a:xfrm>
        </p:spPr>
        <p:txBody>
          <a:bodyPr/>
          <a:lstStyle/>
          <a:p>
            <a:pPr marL="0" indent="0">
              <a:buNone/>
            </a:pPr>
            <a:r>
              <a:rPr lang="fr-FR" dirty="0"/>
              <a:t>Grâce à sa conception Park Bench offre une occasion unique de se rencontrer en prenant en compte la distanciation sociale requise dans le monde post-</a:t>
            </a:r>
            <a:r>
              <a:rPr lang="fr-FR" dirty="0" err="1"/>
              <a:t>Covid</a:t>
            </a:r>
            <a:r>
              <a:rPr lang="fr-FR" dirty="0"/>
              <a:t> à grâce à la profondeur de ses plateaux.</a:t>
            </a:r>
            <a:endParaRPr lang="en-GB" dirty="0"/>
          </a:p>
        </p:txBody>
      </p:sp>
      <p:sp>
        <p:nvSpPr>
          <p:cNvPr id="12" name="Content Placeholder 9">
            <a:extLst>
              <a:ext uri="{FF2B5EF4-FFF2-40B4-BE49-F238E27FC236}">
                <a16:creationId xmlns:a16="http://schemas.microsoft.com/office/drawing/2014/main" id="{51D12804-714D-4BF4-B3FD-A2C9DD07071C}"/>
              </a:ext>
            </a:extLst>
          </p:cNvPr>
          <p:cNvSpPr txBox="1">
            <a:spLocks/>
          </p:cNvSpPr>
          <p:nvPr/>
        </p:nvSpPr>
        <p:spPr>
          <a:xfrm>
            <a:off x="4753703" y="2361552"/>
            <a:ext cx="7066822" cy="434903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La table Park Bench sur roulettes peut facilement être déplacée ou réorientée pour créer de nouvelles configurations de bureau ou prendre en charge les exigences de distanciation.</a:t>
            </a:r>
          </a:p>
          <a:p>
            <a:endParaRPr lang="fr-FR" sz="1800" dirty="0"/>
          </a:p>
          <a:p>
            <a:r>
              <a:rPr lang="fr-FR" sz="1800" dirty="0"/>
              <a:t>Les différentes dimensions (jusqu’à 240cm de large et 140cm de profondeur) vous permettent de créer de grandes tables collaborative où la distance sociale est respectée. Ainsi, Park Bench soutient les aménagements de lieux de travail à l'épreuve du futur.</a:t>
            </a:r>
            <a:endParaRPr lang="en-GB" sz="1800" dirty="0"/>
          </a:p>
          <a:p>
            <a:endParaRPr lang="en-GB" dirty="0">
              <a:highlight>
                <a:srgbClr val="FFFF00"/>
              </a:highlight>
            </a:endParaRPr>
          </a:p>
          <a:p>
            <a:r>
              <a:rPr lang="en-GB" dirty="0">
                <a:highlight>
                  <a:srgbClr val="FFFF00"/>
                </a:highlight>
              </a:rPr>
              <a:t> </a:t>
            </a:r>
          </a:p>
          <a:p>
            <a:endParaRPr lang="en-US" dirty="0">
              <a:highlight>
                <a:srgbClr val="FFFF00"/>
              </a:highlight>
            </a:endParaRPr>
          </a:p>
          <a:p>
            <a:endParaRPr lang="en-US" dirty="0">
              <a:highlight>
                <a:srgbClr val="FFFF00"/>
              </a:highlight>
            </a:endParaRPr>
          </a:p>
        </p:txBody>
      </p:sp>
      <p:pic>
        <p:nvPicPr>
          <p:cNvPr id="14" name="Picture 13" descr="A close up of a clock&#10;&#10;Description automatically generated">
            <a:extLst>
              <a:ext uri="{FF2B5EF4-FFF2-40B4-BE49-F238E27FC236}">
                <a16:creationId xmlns:a16="http://schemas.microsoft.com/office/drawing/2014/main" id="{1FFEC858-3B88-4F9E-9036-C3B0D4038F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1143" y="3445458"/>
            <a:ext cx="1080000" cy="10800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19C1BCB6-E746-4ED3-AB22-FEE4EEDF26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1143" y="2200597"/>
            <a:ext cx="1080000" cy="1080000"/>
          </a:xfrm>
          <a:prstGeom prst="rect">
            <a:avLst/>
          </a:prstGeom>
        </p:spPr>
      </p:pic>
      <p:sp>
        <p:nvSpPr>
          <p:cNvPr id="18" name="Foliennummernplatzhalter 5">
            <a:extLst>
              <a:ext uri="{FF2B5EF4-FFF2-40B4-BE49-F238E27FC236}">
                <a16:creationId xmlns:a16="http://schemas.microsoft.com/office/drawing/2014/main" id="{F4B80A6B-2FEB-4507-8711-B5DD49773FB5}"/>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Tree>
    <p:extLst>
      <p:ext uri="{BB962C8B-B14F-4D97-AF65-F5344CB8AC3E}">
        <p14:creationId xmlns:p14="http://schemas.microsoft.com/office/powerpoint/2010/main" val="124323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a:extLst>
              <a:ext uri="{FF2B5EF4-FFF2-40B4-BE49-F238E27FC236}">
                <a16:creationId xmlns:a16="http://schemas.microsoft.com/office/drawing/2014/main" id="{09AA1900-70C7-49F6-8F49-6B77499A4F0D}"/>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C7F5D724-AD9A-4009-8FFB-C45E7D494F3A}"/>
              </a:ext>
            </a:extLst>
          </p:cNvPr>
          <p:cNvSpPr>
            <a:spLocks noGrp="1"/>
          </p:cNvSpPr>
          <p:nvPr>
            <p:ph type="sldNum" sz="quarter" idx="12"/>
          </p:nvPr>
        </p:nvSpPr>
        <p:spPr/>
        <p:txBody>
          <a:bodyPr wrap="square" anchor="ctr">
            <a:normAutofit/>
          </a:bodyPr>
          <a:lstStyle/>
          <a:p>
            <a:pPr>
              <a:spcAft>
                <a:spcPts val="600"/>
              </a:spcAft>
            </a:pPr>
            <a:fld id="{3AEB317C-CD42-EA44-9D08-DFA7660C5E76}" type="slidenum">
              <a:rPr lang="en-US" smtClean="0"/>
              <a:pPr>
                <a:spcAft>
                  <a:spcPts val="600"/>
                </a:spcAft>
              </a:pPr>
              <a:t>7</a:t>
            </a:fld>
            <a:endParaRPr lang="en-US"/>
          </a:p>
        </p:txBody>
      </p:sp>
      <p:pic>
        <p:nvPicPr>
          <p:cNvPr id="6" name="Tijdelijke aanduiding voor inhoud 5">
            <a:extLst>
              <a:ext uri="{FF2B5EF4-FFF2-40B4-BE49-F238E27FC236}">
                <a16:creationId xmlns:a16="http://schemas.microsoft.com/office/drawing/2014/main" id="{9FF4B329-EAC9-438E-87C9-835445CD6327}"/>
              </a:ext>
            </a:extLst>
          </p:cNvPr>
          <p:cNvPicPr>
            <a:picLocks noGrp="1"/>
          </p:cNvPicPr>
          <p:nvPr>
            <p:ph sz="quarter" idx="17"/>
          </p:nvPr>
        </p:nvPicPr>
        <p:blipFill>
          <a:blip r:embed="rId2" cstate="email">
            <a:extLst>
              <a:ext uri="{28A0092B-C50C-407E-A947-70E740481C1C}">
                <a14:useLocalDpi xmlns:a14="http://schemas.microsoft.com/office/drawing/2010/main"/>
              </a:ext>
            </a:extLst>
          </a:blip>
          <a:stretch>
            <a:fillRect/>
          </a:stretch>
        </p:blipFill>
        <p:spPr>
          <a:xfrm>
            <a:off x="540625" y="4260904"/>
            <a:ext cx="11434762" cy="2446282"/>
          </a:xfrm>
          <a:prstGeom prst="rect">
            <a:avLst/>
          </a:prstGeom>
          <a:noFill/>
        </p:spPr>
      </p:pic>
      <p:sp>
        <p:nvSpPr>
          <p:cNvPr id="4" name="Title 3">
            <a:extLst>
              <a:ext uri="{FF2B5EF4-FFF2-40B4-BE49-F238E27FC236}">
                <a16:creationId xmlns:a16="http://schemas.microsoft.com/office/drawing/2014/main" id="{CDA2183F-778C-48FB-8C89-A49565A5557C}"/>
              </a:ext>
            </a:extLst>
          </p:cNvPr>
          <p:cNvSpPr>
            <a:spLocks noGrp="1"/>
          </p:cNvSpPr>
          <p:nvPr>
            <p:ph type="title"/>
          </p:nvPr>
        </p:nvSpPr>
        <p:spPr/>
        <p:txBody>
          <a:bodyPr anchor="ctr">
            <a:normAutofit fontScale="90000"/>
          </a:bodyPr>
          <a:lstStyle/>
          <a:p>
            <a:r>
              <a:rPr lang="en-GB" sz="3400" dirty="0" err="1">
                <a:solidFill>
                  <a:schemeClr val="tx1"/>
                </a:solidFill>
              </a:rPr>
              <a:t>Synoptique</a:t>
            </a:r>
            <a:endParaRPr lang="en-GB" sz="3400" dirty="0">
              <a:solidFill>
                <a:schemeClr val="tx1"/>
              </a:solidFill>
            </a:endParaRPr>
          </a:p>
        </p:txBody>
      </p:sp>
      <p:pic>
        <p:nvPicPr>
          <p:cNvPr id="7" name="Afbeelding 5">
            <a:extLst>
              <a:ext uri="{FF2B5EF4-FFF2-40B4-BE49-F238E27FC236}">
                <a16:creationId xmlns:a16="http://schemas.microsoft.com/office/drawing/2014/main" id="{9F52F646-043D-47F1-9EAB-F6F6A28C14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908" y="2112862"/>
            <a:ext cx="2929827" cy="1902134"/>
          </a:xfrm>
          <a:prstGeom prst="rect">
            <a:avLst/>
          </a:prstGeom>
        </p:spPr>
      </p:pic>
      <p:pic>
        <p:nvPicPr>
          <p:cNvPr id="8" name="Afbeelding 3">
            <a:extLst>
              <a:ext uri="{FF2B5EF4-FFF2-40B4-BE49-F238E27FC236}">
                <a16:creationId xmlns:a16="http://schemas.microsoft.com/office/drawing/2014/main" id="{157D653F-B624-448E-A681-4D5AABEA88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6202" y="1926055"/>
            <a:ext cx="3217073" cy="2122356"/>
          </a:xfrm>
          <a:prstGeom prst="rect">
            <a:avLst/>
          </a:prstGeom>
        </p:spPr>
      </p:pic>
      <p:pic>
        <p:nvPicPr>
          <p:cNvPr id="9" name="Afbeelding 5">
            <a:extLst>
              <a:ext uri="{FF2B5EF4-FFF2-40B4-BE49-F238E27FC236}">
                <a16:creationId xmlns:a16="http://schemas.microsoft.com/office/drawing/2014/main" id="{EE4E57A5-0A3F-4C90-B378-BCBCE5C6CCD8}"/>
              </a:ext>
            </a:extLst>
          </p:cNvPr>
          <p:cNvPicPr>
            <a:picLocks noChangeAspect="1"/>
          </p:cNvPicPr>
          <p:nvPr/>
        </p:nvPicPr>
        <p:blipFill>
          <a:blip r:embed="rId5"/>
          <a:stretch>
            <a:fillRect/>
          </a:stretch>
        </p:blipFill>
        <p:spPr>
          <a:xfrm>
            <a:off x="8748236" y="2090946"/>
            <a:ext cx="2733675" cy="1924050"/>
          </a:xfrm>
          <a:prstGeom prst="rect">
            <a:avLst/>
          </a:prstGeom>
        </p:spPr>
      </p:pic>
    </p:spTree>
    <p:extLst>
      <p:ext uri="{BB962C8B-B14F-4D97-AF65-F5344CB8AC3E}">
        <p14:creationId xmlns:p14="http://schemas.microsoft.com/office/powerpoint/2010/main" val="271692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a:xfrm>
            <a:off x="371476" y="1484314"/>
            <a:ext cx="2700338" cy="811846"/>
          </a:xfrm>
        </p:spPr>
        <p:txBody>
          <a:bodyPr/>
          <a:lstStyle/>
          <a:p>
            <a:r>
              <a:rPr lang="en-US" altLang="de-DE" dirty="0">
                <a:solidFill>
                  <a:schemeClr val="accent6"/>
                </a:solidFill>
              </a:rPr>
              <a:t>Park Bench, table haute</a:t>
            </a:r>
            <a:endParaRPr lang="en-US" dirty="0">
              <a:solidFill>
                <a:schemeClr val="accent6"/>
              </a:solidFill>
            </a:endParaRPr>
          </a:p>
        </p:txBody>
      </p:sp>
      <p:sp>
        <p:nvSpPr>
          <p:cNvPr id="3" name="Fußzeilenplatzhalter 2">
            <a:extLst>
              <a:ext uri="{FF2B5EF4-FFF2-40B4-BE49-F238E27FC236}">
                <a16:creationId xmlns:a16="http://schemas.microsoft.com/office/drawing/2014/main" id="{C6399DE6-151C-47FA-91C8-0C99B8B1079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white"/>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21" name="Textplatzhalter 5">
            <a:extLst>
              <a:ext uri="{FF2B5EF4-FFF2-40B4-BE49-F238E27FC236}">
                <a16:creationId xmlns:a16="http://schemas.microsoft.com/office/drawing/2014/main" id="{D1ECE256-F155-3C4F-B47F-44829C22968B}"/>
              </a:ext>
            </a:extLst>
          </p:cNvPr>
          <p:cNvSpPr txBox="1">
            <a:spLocks/>
          </p:cNvSpPr>
          <p:nvPr/>
        </p:nvSpPr>
        <p:spPr>
          <a:xfrm>
            <a:off x="930034" y="3483571"/>
            <a:ext cx="1494567"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22" name="Titel 4">
            <a:extLst>
              <a:ext uri="{FF2B5EF4-FFF2-40B4-BE49-F238E27FC236}">
                <a16:creationId xmlns:a16="http://schemas.microsoft.com/office/drawing/2014/main" id="{F3E56D37-BB85-874B-A3B4-C057058A4F90}"/>
              </a:ext>
            </a:extLst>
          </p:cNvPr>
          <p:cNvSpPr txBox="1">
            <a:spLocks/>
          </p:cNvSpPr>
          <p:nvPr/>
        </p:nvSpPr>
        <p:spPr>
          <a:xfrm>
            <a:off x="930034" y="3093046"/>
            <a:ext cx="729985"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11" name="Textplatzhalter 23">
            <a:extLst>
              <a:ext uri="{FF2B5EF4-FFF2-40B4-BE49-F238E27FC236}">
                <a16:creationId xmlns:a16="http://schemas.microsoft.com/office/drawing/2014/main" id="{3171842C-3163-494D-902E-83EB23E51E09}"/>
              </a:ext>
            </a:extLst>
          </p:cNvPr>
          <p:cNvSpPr>
            <a:spLocks noGrp="1"/>
          </p:cNvSpPr>
          <p:nvPr>
            <p:ph type="body" sz="quarter" idx="13"/>
          </p:nvPr>
        </p:nvSpPr>
        <p:spPr>
          <a:xfrm>
            <a:off x="371475" y="2384425"/>
            <a:ext cx="2700338" cy="4105275"/>
          </a:xfrm>
        </p:spPr>
        <p:txBody>
          <a:bodyPr/>
          <a:lstStyle/>
          <a:p>
            <a:pPr marL="0" indent="0">
              <a:buNone/>
            </a:pPr>
            <a:r>
              <a:rPr lang="fr-FR" sz="1800" dirty="0"/>
              <a:t>Crée un espace agréable pour se rassembler de façon facilement, organiser des réunions spontanées et des briefings rapides. Park Bench offre de nombreuses fonctionnalités telles que des accroches saces, un repose-pieds, des roulettes et un accès à l’électrification en partie centrale.</a:t>
            </a:r>
            <a:endParaRPr lang="en-GB" dirty="0"/>
          </a:p>
        </p:txBody>
      </p:sp>
      <p:sp>
        <p:nvSpPr>
          <p:cNvPr id="12" name="Content Placeholder 9">
            <a:extLst>
              <a:ext uri="{FF2B5EF4-FFF2-40B4-BE49-F238E27FC236}">
                <a16:creationId xmlns:a16="http://schemas.microsoft.com/office/drawing/2014/main" id="{51D12804-714D-4BF4-B3FD-A2C9DD07071C}"/>
              </a:ext>
            </a:extLst>
          </p:cNvPr>
          <p:cNvSpPr txBox="1">
            <a:spLocks/>
          </p:cNvSpPr>
          <p:nvPr/>
        </p:nvSpPr>
        <p:spPr>
          <a:xfrm>
            <a:off x="4753703" y="2361552"/>
            <a:ext cx="7066822" cy="434903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r>
              <a:rPr lang="en-GB" dirty="0"/>
              <a:t> </a:t>
            </a:r>
          </a:p>
          <a:p>
            <a:endParaRPr lang="en-US" dirty="0"/>
          </a:p>
          <a:p>
            <a:endParaRPr lang="en-US" dirty="0"/>
          </a:p>
        </p:txBody>
      </p:sp>
      <p:sp>
        <p:nvSpPr>
          <p:cNvPr id="18" name="Foliennummernplatzhalter 5">
            <a:extLst>
              <a:ext uri="{FF2B5EF4-FFF2-40B4-BE49-F238E27FC236}">
                <a16:creationId xmlns:a16="http://schemas.microsoft.com/office/drawing/2014/main" id="{F4B80A6B-2FEB-4507-8711-B5DD49773FB5}"/>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
        <p:nvSpPr>
          <p:cNvPr id="4" name="Rechthoek 3">
            <a:extLst>
              <a:ext uri="{FF2B5EF4-FFF2-40B4-BE49-F238E27FC236}">
                <a16:creationId xmlns:a16="http://schemas.microsoft.com/office/drawing/2014/main" id="{F1493C9D-1DCF-405C-B44A-9C6C3F96B0D0}"/>
              </a:ext>
            </a:extLst>
          </p:cNvPr>
          <p:cNvSpPr/>
          <p:nvPr/>
        </p:nvSpPr>
        <p:spPr>
          <a:xfrm>
            <a:off x="3630372" y="1484314"/>
            <a:ext cx="2894254" cy="2862322"/>
          </a:xfrm>
          <a:prstGeom prst="rect">
            <a:avLst/>
          </a:prstGeom>
        </p:spPr>
        <p:txBody>
          <a:bodyPr wrap="square">
            <a:spAutoFit/>
          </a:bodyPr>
          <a:lstStyle/>
          <a:p>
            <a:r>
              <a:rPr lang="fr-FR" dirty="0">
                <a:solidFill>
                  <a:srgbClr val="000000"/>
                </a:solidFill>
              </a:rPr>
              <a:t>Options disponibles:</a:t>
            </a:r>
            <a:br>
              <a:rPr lang="fr-FR" dirty="0">
                <a:solidFill>
                  <a:srgbClr val="000000"/>
                </a:solidFill>
              </a:rPr>
            </a:br>
            <a:r>
              <a:rPr lang="fr-FR" dirty="0">
                <a:solidFill>
                  <a:srgbClr val="000000"/>
                </a:solidFill>
              </a:rPr>
              <a:t> </a:t>
            </a:r>
          </a:p>
          <a:p>
            <a:pPr marL="285750" indent="-285750">
              <a:buFont typeface="Arial" panose="020B0604020202020204" pitchFamily="34" charset="0"/>
              <a:buChar char="•"/>
            </a:pPr>
            <a:r>
              <a:rPr lang="fr-FR" dirty="0">
                <a:solidFill>
                  <a:srgbClr val="000000"/>
                </a:solidFill>
              </a:rPr>
              <a:t>Rail central</a:t>
            </a:r>
          </a:p>
          <a:p>
            <a:pPr marL="285750" indent="-285750">
              <a:buFont typeface="Arial" panose="020B0604020202020204" pitchFamily="34" charset="0"/>
              <a:buChar char="•"/>
            </a:pPr>
            <a:r>
              <a:rPr lang="fr-FR" dirty="0">
                <a:solidFill>
                  <a:srgbClr val="000000"/>
                </a:solidFill>
              </a:rPr>
              <a:t>Electrification</a:t>
            </a:r>
          </a:p>
          <a:p>
            <a:pPr marL="285750" indent="-285750">
              <a:buFont typeface="Arial" panose="020B0604020202020204" pitchFamily="34" charset="0"/>
              <a:buChar char="•"/>
            </a:pPr>
            <a:r>
              <a:rPr lang="fr-FR" altLang="en-US" dirty="0">
                <a:solidFill>
                  <a:srgbClr val="000000"/>
                </a:solidFill>
              </a:rPr>
              <a:t>Plateforme sur le repose pieds</a:t>
            </a:r>
          </a:p>
          <a:p>
            <a:pPr marL="285750" indent="-285750">
              <a:buFont typeface="Arial" panose="020B0604020202020204" pitchFamily="34" charset="0"/>
              <a:buChar char="•"/>
            </a:pPr>
            <a:r>
              <a:rPr lang="fr-FR" dirty="0">
                <a:solidFill>
                  <a:srgbClr val="000000"/>
                </a:solidFill>
              </a:rPr>
              <a:t>Remontée de câbles verticale</a:t>
            </a:r>
          </a:p>
          <a:p>
            <a:pPr marL="285750" indent="-285750">
              <a:buFont typeface="Arial" panose="020B0604020202020204" pitchFamily="34" charset="0"/>
              <a:buChar char="•"/>
            </a:pPr>
            <a:r>
              <a:rPr lang="fr-FR" dirty="0">
                <a:solidFill>
                  <a:srgbClr val="000000"/>
                </a:solidFill>
              </a:rPr>
              <a:t>Repose pieds</a:t>
            </a:r>
          </a:p>
          <a:p>
            <a:pPr marL="285750" indent="-285750">
              <a:buFont typeface="Arial" panose="020B0604020202020204" pitchFamily="34" charset="0"/>
              <a:buChar char="•"/>
            </a:pPr>
            <a:r>
              <a:rPr lang="fr-FR" dirty="0">
                <a:solidFill>
                  <a:srgbClr val="000000"/>
                </a:solidFill>
              </a:rPr>
              <a:t>Roulettes</a:t>
            </a:r>
            <a:endParaRPr lang="fr-FR" dirty="0"/>
          </a:p>
        </p:txBody>
      </p:sp>
      <p:pic>
        <p:nvPicPr>
          <p:cNvPr id="6" name="Afbeelding 5">
            <a:extLst>
              <a:ext uri="{FF2B5EF4-FFF2-40B4-BE49-F238E27FC236}">
                <a16:creationId xmlns:a16="http://schemas.microsoft.com/office/drawing/2014/main" id="{DA2ED963-7C02-4785-8F5D-5C6E641112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38909" y="1174926"/>
            <a:ext cx="5302258" cy="3442390"/>
          </a:xfrm>
          <a:prstGeom prst="rect">
            <a:avLst/>
          </a:prstGeom>
        </p:spPr>
      </p:pic>
      <p:pic>
        <p:nvPicPr>
          <p:cNvPr id="7" name="Afbeelding 6">
            <a:extLst>
              <a:ext uri="{FF2B5EF4-FFF2-40B4-BE49-F238E27FC236}">
                <a16:creationId xmlns:a16="http://schemas.microsoft.com/office/drawing/2014/main" id="{74DD1C34-5140-4BE7-B63A-A0EED94E5429}"/>
              </a:ext>
            </a:extLst>
          </p:cNvPr>
          <p:cNvPicPr>
            <a:picLocks noChangeAspect="1"/>
          </p:cNvPicPr>
          <p:nvPr/>
        </p:nvPicPr>
        <p:blipFill>
          <a:blip r:embed="rId3"/>
          <a:stretch>
            <a:fillRect/>
          </a:stretch>
        </p:blipFill>
        <p:spPr>
          <a:xfrm>
            <a:off x="8945567" y="4697236"/>
            <a:ext cx="2895600" cy="1971675"/>
          </a:xfrm>
          <a:prstGeom prst="rect">
            <a:avLst/>
          </a:prstGeom>
        </p:spPr>
      </p:pic>
    </p:spTree>
    <p:extLst>
      <p:ext uri="{BB962C8B-B14F-4D97-AF65-F5344CB8AC3E}">
        <p14:creationId xmlns:p14="http://schemas.microsoft.com/office/powerpoint/2010/main" val="322375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a:xfrm>
            <a:off x="371476" y="1484314"/>
            <a:ext cx="2700338" cy="811846"/>
          </a:xfrm>
        </p:spPr>
        <p:txBody>
          <a:bodyPr/>
          <a:lstStyle/>
          <a:p>
            <a:r>
              <a:rPr lang="en-US" altLang="de-DE" dirty="0">
                <a:solidFill>
                  <a:schemeClr val="accent6"/>
                </a:solidFill>
              </a:rPr>
              <a:t>Park Bench , travail </a:t>
            </a:r>
            <a:r>
              <a:rPr lang="en-US" altLang="de-DE" dirty="0" err="1">
                <a:solidFill>
                  <a:schemeClr val="accent6"/>
                </a:solidFill>
              </a:rPr>
              <a:t>assis</a:t>
            </a:r>
            <a:endParaRPr lang="en-US" dirty="0">
              <a:solidFill>
                <a:schemeClr val="accent6"/>
              </a:solidFill>
            </a:endParaRPr>
          </a:p>
        </p:txBody>
      </p:sp>
      <p:sp>
        <p:nvSpPr>
          <p:cNvPr id="3" name="Fußzeilenplatzhalter 2">
            <a:extLst>
              <a:ext uri="{FF2B5EF4-FFF2-40B4-BE49-F238E27FC236}">
                <a16:creationId xmlns:a16="http://schemas.microsoft.com/office/drawing/2014/main" id="{C6399DE6-151C-47FA-91C8-0C99B8B1079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white"/>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21" name="Textplatzhalter 5">
            <a:extLst>
              <a:ext uri="{FF2B5EF4-FFF2-40B4-BE49-F238E27FC236}">
                <a16:creationId xmlns:a16="http://schemas.microsoft.com/office/drawing/2014/main" id="{D1ECE256-F155-3C4F-B47F-44829C22968B}"/>
              </a:ext>
            </a:extLst>
          </p:cNvPr>
          <p:cNvSpPr txBox="1">
            <a:spLocks/>
          </p:cNvSpPr>
          <p:nvPr/>
        </p:nvSpPr>
        <p:spPr>
          <a:xfrm>
            <a:off x="930034" y="3483571"/>
            <a:ext cx="1494567"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22" name="Titel 4">
            <a:extLst>
              <a:ext uri="{FF2B5EF4-FFF2-40B4-BE49-F238E27FC236}">
                <a16:creationId xmlns:a16="http://schemas.microsoft.com/office/drawing/2014/main" id="{F3E56D37-BB85-874B-A3B4-C057058A4F90}"/>
              </a:ext>
            </a:extLst>
          </p:cNvPr>
          <p:cNvSpPr txBox="1">
            <a:spLocks/>
          </p:cNvSpPr>
          <p:nvPr/>
        </p:nvSpPr>
        <p:spPr>
          <a:xfrm>
            <a:off x="930034" y="3093046"/>
            <a:ext cx="729985"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11" name="Textplatzhalter 23">
            <a:extLst>
              <a:ext uri="{FF2B5EF4-FFF2-40B4-BE49-F238E27FC236}">
                <a16:creationId xmlns:a16="http://schemas.microsoft.com/office/drawing/2014/main" id="{3171842C-3163-494D-902E-83EB23E51E09}"/>
              </a:ext>
            </a:extLst>
          </p:cNvPr>
          <p:cNvSpPr>
            <a:spLocks noGrp="1"/>
          </p:cNvSpPr>
          <p:nvPr>
            <p:ph type="body" sz="quarter" idx="13"/>
          </p:nvPr>
        </p:nvSpPr>
        <p:spPr>
          <a:xfrm>
            <a:off x="371475" y="2384425"/>
            <a:ext cx="2700338" cy="4105275"/>
          </a:xfrm>
        </p:spPr>
        <p:txBody>
          <a:bodyPr/>
          <a:lstStyle/>
          <a:p>
            <a:pPr marL="0" indent="0">
              <a:buNone/>
            </a:pPr>
            <a:r>
              <a:rPr lang="fr-FR" sz="1800" dirty="0"/>
              <a:t>Une table propice au partage d’idées dans une hauteur de travail assis.</a:t>
            </a:r>
          </a:p>
          <a:p>
            <a:pPr marL="0" indent="0">
              <a:buNone/>
            </a:pPr>
            <a:r>
              <a:rPr lang="fr-FR" sz="1800" dirty="0"/>
              <a:t>Elle est compatible avec le banc Park Bench, conçu dans le même langage design. La table peut également être associée à d’autres sièges de nos gammes.</a:t>
            </a:r>
            <a:endParaRPr lang="fr-FR" dirty="0"/>
          </a:p>
        </p:txBody>
      </p:sp>
      <p:sp>
        <p:nvSpPr>
          <p:cNvPr id="18" name="Foliennummernplatzhalter 5">
            <a:extLst>
              <a:ext uri="{FF2B5EF4-FFF2-40B4-BE49-F238E27FC236}">
                <a16:creationId xmlns:a16="http://schemas.microsoft.com/office/drawing/2014/main" id="{F4B80A6B-2FEB-4507-8711-B5DD49773FB5}"/>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
        <p:nvSpPr>
          <p:cNvPr id="16" name="Rechthoek 15">
            <a:extLst>
              <a:ext uri="{FF2B5EF4-FFF2-40B4-BE49-F238E27FC236}">
                <a16:creationId xmlns:a16="http://schemas.microsoft.com/office/drawing/2014/main" id="{80317453-DAF4-48F1-AE0F-0C0F886BB4B8}"/>
              </a:ext>
            </a:extLst>
          </p:cNvPr>
          <p:cNvSpPr/>
          <p:nvPr/>
        </p:nvSpPr>
        <p:spPr>
          <a:xfrm>
            <a:off x="3733800" y="1484314"/>
            <a:ext cx="2790826" cy="2585323"/>
          </a:xfrm>
          <a:prstGeom prst="rect">
            <a:avLst/>
          </a:prstGeom>
        </p:spPr>
        <p:txBody>
          <a:bodyPr wrap="square">
            <a:spAutoFit/>
          </a:bodyPr>
          <a:lstStyle/>
          <a:p>
            <a:r>
              <a:rPr lang="fr-FR" dirty="0">
                <a:solidFill>
                  <a:srgbClr val="000000"/>
                </a:solidFill>
              </a:rPr>
              <a:t>Options disponibles:</a:t>
            </a:r>
            <a:br>
              <a:rPr lang="fr-FR" dirty="0">
                <a:solidFill>
                  <a:srgbClr val="000000"/>
                </a:solidFill>
              </a:rPr>
            </a:br>
            <a:r>
              <a:rPr lang="fr-FR" dirty="0">
                <a:solidFill>
                  <a:srgbClr val="000000"/>
                </a:solidFill>
              </a:rPr>
              <a:t> </a:t>
            </a:r>
          </a:p>
          <a:p>
            <a:pPr marL="285750" indent="-285750">
              <a:buFont typeface="Arial" panose="020B0604020202020204" pitchFamily="34" charset="0"/>
              <a:buChar char="•"/>
            </a:pPr>
            <a:r>
              <a:rPr lang="fr-FR" dirty="0">
                <a:solidFill>
                  <a:srgbClr val="000000"/>
                </a:solidFill>
              </a:rPr>
              <a:t>Rail central</a:t>
            </a:r>
          </a:p>
          <a:p>
            <a:pPr marL="285750" indent="-285750">
              <a:buFont typeface="Arial" panose="020B0604020202020204" pitchFamily="34" charset="0"/>
              <a:buChar char="•"/>
            </a:pPr>
            <a:r>
              <a:rPr lang="fr-FR" dirty="0">
                <a:solidFill>
                  <a:srgbClr val="000000"/>
                </a:solidFill>
              </a:rPr>
              <a:t>Electrification</a:t>
            </a:r>
          </a:p>
          <a:p>
            <a:pPr marL="285750" indent="-285750">
              <a:buFont typeface="Arial" panose="020B0604020202020204" pitchFamily="34" charset="0"/>
              <a:buChar char="•"/>
            </a:pPr>
            <a:r>
              <a:rPr lang="fr-FR" altLang="en-US" dirty="0">
                <a:solidFill>
                  <a:srgbClr val="000000"/>
                </a:solidFill>
              </a:rPr>
              <a:t>Plateforme sur le repose pieds</a:t>
            </a:r>
          </a:p>
          <a:p>
            <a:pPr marL="285750" indent="-285750">
              <a:buFont typeface="Arial" panose="020B0604020202020204" pitchFamily="34" charset="0"/>
              <a:buChar char="•"/>
            </a:pPr>
            <a:r>
              <a:rPr lang="fr-FR" dirty="0">
                <a:solidFill>
                  <a:srgbClr val="000000"/>
                </a:solidFill>
              </a:rPr>
              <a:t>Remontée de câbles verticale</a:t>
            </a:r>
          </a:p>
          <a:p>
            <a:endParaRPr lang="fr-FR" dirty="0"/>
          </a:p>
        </p:txBody>
      </p:sp>
      <p:pic>
        <p:nvPicPr>
          <p:cNvPr id="4" name="Afbeelding 3">
            <a:extLst>
              <a:ext uri="{FF2B5EF4-FFF2-40B4-BE49-F238E27FC236}">
                <a16:creationId xmlns:a16="http://schemas.microsoft.com/office/drawing/2014/main" id="{5398B50E-1CDD-4180-9905-6EF7208466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52615" y="981076"/>
            <a:ext cx="5067909" cy="3343384"/>
          </a:xfrm>
          <a:prstGeom prst="rect">
            <a:avLst/>
          </a:prstGeom>
        </p:spPr>
      </p:pic>
      <p:pic>
        <p:nvPicPr>
          <p:cNvPr id="6" name="Afbeelding 5">
            <a:extLst>
              <a:ext uri="{FF2B5EF4-FFF2-40B4-BE49-F238E27FC236}">
                <a16:creationId xmlns:a16="http://schemas.microsoft.com/office/drawing/2014/main" id="{D860AB90-4AF2-4C12-9C11-A6F77ED5E1BA}"/>
              </a:ext>
            </a:extLst>
          </p:cNvPr>
          <p:cNvPicPr>
            <a:picLocks noChangeAspect="1"/>
          </p:cNvPicPr>
          <p:nvPr/>
        </p:nvPicPr>
        <p:blipFill>
          <a:blip r:embed="rId3"/>
          <a:stretch>
            <a:fillRect/>
          </a:stretch>
        </p:blipFill>
        <p:spPr>
          <a:xfrm>
            <a:off x="9089972" y="4594225"/>
            <a:ext cx="2819400" cy="1895475"/>
          </a:xfrm>
          <a:prstGeom prst="rect">
            <a:avLst/>
          </a:prstGeom>
        </p:spPr>
      </p:pic>
    </p:spTree>
    <p:extLst>
      <p:ext uri="{BB962C8B-B14F-4D97-AF65-F5344CB8AC3E}">
        <p14:creationId xmlns:p14="http://schemas.microsoft.com/office/powerpoint/2010/main" val="298051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aworth">
  <a:themeElements>
    <a:clrScheme name="Haworth">
      <a:dk1>
        <a:srgbClr val="202E3D"/>
      </a:dk1>
      <a:lt1>
        <a:srgbClr val="FFFFFF"/>
      </a:lt1>
      <a:dk2>
        <a:srgbClr val="00588A"/>
      </a:dk2>
      <a:lt2>
        <a:srgbClr val="DFE1E1"/>
      </a:lt2>
      <a:accent1>
        <a:srgbClr val="00A1E2"/>
      </a:accent1>
      <a:accent2>
        <a:srgbClr val="DCCFA7"/>
      </a:accent2>
      <a:accent3>
        <a:srgbClr val="202E3D"/>
      </a:accent3>
      <a:accent4>
        <a:srgbClr val="EFE9D6"/>
      </a:accent4>
      <a:accent5>
        <a:srgbClr val="00588A"/>
      </a:accent5>
      <a:accent6>
        <a:srgbClr val="36D399"/>
      </a:accent6>
      <a:hlink>
        <a:srgbClr val="00A0E1"/>
      </a:hlink>
      <a:folHlink>
        <a:srgbClr val="00588A"/>
      </a:folHlink>
    </a:clrScheme>
    <a:fontScheme name="Custom 2">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worth PPT Template.potx" id="{919AE299-5838-437A-869D-41B013A9B19D}" vid="{585073C3-63F7-4DB1-86CF-2A49350BCFC1}"/>
    </a:ext>
  </a:extLst>
</a:theme>
</file>

<file path=ppt/theme/theme2.xml><?xml version="1.0" encoding="utf-8"?>
<a:theme xmlns:a="http://schemas.openxmlformats.org/drawingml/2006/main" name="Company Confidential">
  <a:themeElements>
    <a:clrScheme name="Haworth">
      <a:dk1>
        <a:srgbClr val="202E3D"/>
      </a:dk1>
      <a:lt1>
        <a:srgbClr val="FFFFFF"/>
      </a:lt1>
      <a:dk2>
        <a:srgbClr val="00588A"/>
      </a:dk2>
      <a:lt2>
        <a:srgbClr val="DFE1E1"/>
      </a:lt2>
      <a:accent1>
        <a:srgbClr val="00A1E2"/>
      </a:accent1>
      <a:accent2>
        <a:srgbClr val="DCCFA7"/>
      </a:accent2>
      <a:accent3>
        <a:srgbClr val="202E3D"/>
      </a:accent3>
      <a:accent4>
        <a:srgbClr val="36D399"/>
      </a:accent4>
      <a:accent5>
        <a:srgbClr val="EFE9D6"/>
      </a:accent5>
      <a:accent6>
        <a:srgbClr val="00588A"/>
      </a:accent6>
      <a:hlink>
        <a:srgbClr val="00A0E1"/>
      </a:hlink>
      <a:folHlink>
        <a:srgbClr val="00588A"/>
      </a:folHlink>
    </a:clrScheme>
    <a:fontScheme name="Custom 2">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worth PPT Template.potx" id="{919AE299-5838-437A-869D-41B013A9B19D}" vid="{D2313611-7FC0-4D0C-8D7B-85D58707DB8B}"/>
    </a:ext>
  </a:extLst>
</a:theme>
</file>

<file path=ppt/theme/theme3.xml><?xml version="1.0" encoding="utf-8"?>
<a:theme xmlns:a="http://schemas.openxmlformats.org/drawingml/2006/main" name="Tips">
  <a:themeElements>
    <a:clrScheme name="Haworth">
      <a:dk1>
        <a:srgbClr val="202E3D"/>
      </a:dk1>
      <a:lt1>
        <a:srgbClr val="FFFFFF"/>
      </a:lt1>
      <a:dk2>
        <a:srgbClr val="00588A"/>
      </a:dk2>
      <a:lt2>
        <a:srgbClr val="DFE1E1"/>
      </a:lt2>
      <a:accent1>
        <a:srgbClr val="00A1E2"/>
      </a:accent1>
      <a:accent2>
        <a:srgbClr val="DCCFA7"/>
      </a:accent2>
      <a:accent3>
        <a:srgbClr val="202E3D"/>
      </a:accent3>
      <a:accent4>
        <a:srgbClr val="36D399"/>
      </a:accent4>
      <a:accent5>
        <a:srgbClr val="EFE9D6"/>
      </a:accent5>
      <a:accent6>
        <a:srgbClr val="00588A"/>
      </a:accent6>
      <a:hlink>
        <a:srgbClr val="00A0E1"/>
      </a:hlink>
      <a:folHlink>
        <a:srgbClr val="00588A"/>
      </a:folHlink>
    </a:clrScheme>
    <a:fontScheme name="Custom 2">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worth PPT Template.potx" id="{919AE299-5838-437A-869D-41B013A9B19D}" vid="{D094E7C4-D169-4F1A-AC70-CC949BA9ED25}"/>
    </a:ext>
  </a:extLst>
</a:theme>
</file>

<file path=ppt/theme/theme4.xml><?xml version="1.0" encoding="utf-8"?>
<a:theme xmlns:a="http://schemas.openxmlformats.org/drawingml/2006/main" name="1_Office">
  <a:themeElements>
    <a:clrScheme name="Haworth_colors">
      <a:dk1>
        <a:srgbClr val="363D4D"/>
      </a:dk1>
      <a:lt1>
        <a:sysClr val="window" lastClr="FFFFFF"/>
      </a:lt1>
      <a:dk2>
        <a:srgbClr val="005CB6"/>
      </a:dk2>
      <a:lt2>
        <a:srgbClr val="E9E9E9"/>
      </a:lt2>
      <a:accent1>
        <a:srgbClr val="E3E540"/>
      </a:accent1>
      <a:accent2>
        <a:srgbClr val="1FE78F"/>
      </a:accent2>
      <a:accent3>
        <a:srgbClr val="FF7856"/>
      </a:accent3>
      <a:accent4>
        <a:srgbClr val="F6424A"/>
      </a:accent4>
      <a:accent5>
        <a:srgbClr val="D7D7D5"/>
      </a:accent5>
      <a:accent6>
        <a:srgbClr val="E7DCAF"/>
      </a:accent6>
      <a:hlink>
        <a:srgbClr val="1F5772"/>
      </a:hlink>
      <a:folHlink>
        <a:srgbClr val="005555"/>
      </a:folHlink>
    </a:clrScheme>
    <a:fontScheme name="Haworth_fonts">
      <a:majorFont>
        <a:latin typeface="Franklin Gothic Demi Cond"/>
        <a:ea typeface="Segoe UI Black"/>
        <a:cs typeface=""/>
      </a:majorFont>
      <a:minorFont>
        <a:latin typeface="Franklin Gothic Book"/>
        <a:ea typeface="Segoe UI Histor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1B306689DA62469D4B35C646C9DB07" ma:contentTypeVersion="16" ma:contentTypeDescription="Create a new document." ma:contentTypeScope="" ma:versionID="1bedc3b8bf9aa9b3de995b6b81a4e7c2">
  <xsd:schema xmlns:xsd="http://www.w3.org/2001/XMLSchema" xmlns:xs="http://www.w3.org/2001/XMLSchema" xmlns:p="http://schemas.microsoft.com/office/2006/metadata/properties" xmlns:ns2="1c56366a-a058-4eee-b31d-29ac0e3561c0" xmlns:ns3="61bbce3d-ddce-4fbe-ae16-ddd5a3ce374c" targetNamespace="http://schemas.microsoft.com/office/2006/metadata/properties" ma:root="true" ma:fieldsID="2de8d041f307a172ac2fec44e24a4940" ns2:_="" ns3:_="">
    <xsd:import namespace="1c56366a-a058-4eee-b31d-29ac0e3561c0"/>
    <xsd:import namespace="61bbce3d-ddce-4fbe-ae16-ddd5a3ce37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fin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56366a-a058-4eee-b31d-29ac0e356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finished" ma:index="20" nillable="true" ma:displayName="finished" ma:default="1" ma:internalName="finish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1bbce3d-ddce-4fbe-ae16-ddd5a3ce37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1bbce3d-ddce-4fbe-ae16-ddd5a3ce374c">
      <UserInfo>
        <DisplayName>Jesse Klug</DisplayName>
        <AccountId>353</AccountId>
        <AccountType/>
      </UserInfo>
      <UserInfo>
        <DisplayName>m.medyk@plexgroup.com</DisplayName>
        <AccountId>378</AccountId>
        <AccountType/>
      </UserInfo>
      <UserInfo>
        <DisplayName>Shervin Amiri</DisplayName>
        <AccountId>27</AccountId>
        <AccountType/>
      </UserInfo>
      <UserInfo>
        <DisplayName>Brendan Bruce</DisplayName>
        <AccountId>28</AccountId>
        <AccountType/>
      </UserInfo>
    </SharedWithUsers>
    <finished xmlns="1c56366a-a058-4eee-b31d-29ac0e3561c0">true</finishe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CDE358-4A1E-4F59-B039-F2EB552AA9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56366a-a058-4eee-b31d-29ac0e3561c0"/>
    <ds:schemaRef ds:uri="61bbce3d-ddce-4fbe-ae16-ddd5a3ce37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CF7208-5605-4CBF-B4B2-3A79C765A175}">
  <ds:schemaRefs>
    <ds:schemaRef ds:uri="http://purl.org/dc/terms/"/>
    <ds:schemaRef ds:uri="61bbce3d-ddce-4fbe-ae16-ddd5a3ce374c"/>
    <ds:schemaRef ds:uri="http://purl.org/dc/dcmitype/"/>
    <ds:schemaRef ds:uri="http://schemas.microsoft.com/office/2006/documentManagement/types"/>
    <ds:schemaRef ds:uri="http://purl.org/dc/elements/1.1/"/>
    <ds:schemaRef ds:uri="http://schemas.microsoft.com/office/2006/metadata/properties"/>
    <ds:schemaRef ds:uri="1c56366a-a058-4eee-b31d-29ac0e3561c0"/>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97AFE28-B0DB-48C9-A7E8-AE5009F7DE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332</TotalTime>
  <Words>694</Words>
  <Application>Microsoft Office PowerPoint</Application>
  <PresentationFormat>Widescreen</PresentationFormat>
  <Paragraphs>109</Paragraphs>
  <Slides>19</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Arial</vt:lpstr>
      <vt:lpstr>Calibri</vt:lpstr>
      <vt:lpstr>Century</vt:lpstr>
      <vt:lpstr>Franklin Gothic Book</vt:lpstr>
      <vt:lpstr>Franklin Gothic Demi Cond</vt:lpstr>
      <vt:lpstr>Franklin Gothic Medium</vt:lpstr>
      <vt:lpstr>System Font Regular</vt:lpstr>
      <vt:lpstr>-webkit-standard</vt:lpstr>
      <vt:lpstr>Haworth</vt:lpstr>
      <vt:lpstr>Company Confidential</vt:lpstr>
      <vt:lpstr>Tips</vt:lpstr>
      <vt:lpstr>1_Office</vt:lpstr>
      <vt:lpstr>PowerPoint Presentation</vt:lpstr>
      <vt:lpstr>Sommaire</vt:lpstr>
      <vt:lpstr>Park Bench </vt:lpstr>
      <vt:lpstr>Détails soignés   </vt:lpstr>
      <vt:lpstr>Pourquoi Park Bench?</vt:lpstr>
      <vt:lpstr>Flexibilité dans les bureaux post-Covid</vt:lpstr>
      <vt:lpstr>Synoptique</vt:lpstr>
      <vt:lpstr>Park Bench, table haute</vt:lpstr>
      <vt:lpstr>Park Bench , travail assis</vt:lpstr>
      <vt:lpstr>Banc Park Bench</vt:lpstr>
      <vt:lpstr>Les configurations</vt:lpstr>
      <vt:lpstr>Idea Starters</vt:lpstr>
      <vt:lpstr>Idea Starters</vt:lpstr>
      <vt:lpstr>Idea Starters</vt:lpstr>
      <vt:lpstr>Couleurs et matières</vt:lpstr>
      <vt:lpstr>Couleurs et matières</vt:lpstr>
      <vt:lpstr>Couleurs et matières</vt:lpstr>
      <vt:lpstr>Additional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Intuity Park Bench introduction</dc:title>
  <dc:creator>Jeroen Achterberg</dc:creator>
  <cp:lastModifiedBy>Bruce Drummond</cp:lastModifiedBy>
  <cp:revision>21</cp:revision>
  <dcterms:created xsi:type="dcterms:W3CDTF">2020-09-22T12:29:01Z</dcterms:created>
  <dcterms:modified xsi:type="dcterms:W3CDTF">2021-01-22T15:21:48Z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0x010100631B306689DA62469D4B35C646C9DB07</vt:lpwstr>
  </property>
</Properties>
</file>